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316" r:id="rId26"/>
    <p:sldId id="280" r:id="rId27"/>
    <p:sldId id="317" r:id="rId28"/>
    <p:sldId id="281" r:id="rId29"/>
    <p:sldId id="318" r:id="rId30"/>
    <p:sldId id="282" r:id="rId31"/>
    <p:sldId id="283" r:id="rId32"/>
    <p:sldId id="287" r:id="rId33"/>
    <p:sldId id="304" r:id="rId34"/>
    <p:sldId id="319" r:id="rId35"/>
    <p:sldId id="288" r:id="rId36"/>
    <p:sldId id="320" r:id="rId37"/>
    <p:sldId id="289" r:id="rId38"/>
    <p:sldId id="321" r:id="rId39"/>
    <p:sldId id="290" r:id="rId40"/>
    <p:sldId id="322" r:id="rId41"/>
    <p:sldId id="291" r:id="rId42"/>
    <p:sldId id="292" r:id="rId43"/>
    <p:sldId id="293" r:id="rId44"/>
    <p:sldId id="308" r:id="rId45"/>
    <p:sldId id="307" r:id="rId46"/>
    <p:sldId id="303" r:id="rId47"/>
    <p:sldId id="311" r:id="rId48"/>
    <p:sldId id="295" r:id="rId49"/>
    <p:sldId id="309" r:id="rId50"/>
    <p:sldId id="296" r:id="rId51"/>
    <p:sldId id="310" r:id="rId52"/>
    <p:sldId id="297" r:id="rId53"/>
    <p:sldId id="312" r:id="rId54"/>
    <p:sldId id="298" r:id="rId55"/>
    <p:sldId id="313" r:id="rId56"/>
    <p:sldId id="299" r:id="rId57"/>
    <p:sldId id="314" r:id="rId58"/>
    <p:sldId id="300" r:id="rId59"/>
    <p:sldId id="315" r:id="rId60"/>
    <p:sldId id="305" r:id="rId61"/>
    <p:sldId id="306" r:id="rId62"/>
    <p:sldId id="286" r:id="rId63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啟動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新聞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愛發電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關於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關於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設定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設定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視頻設定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聊天設定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聊天設定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主頁面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語言設定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方便設定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開始遊戲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評分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評分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版權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版權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聯機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聯機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請不要打開網絡</a:t>
            </a:r>
            <a:r>
              <a:rPr lang="en-US" altLang="zh-CN" dirty="0" smtClean="0"/>
              <a:t>11</a:t>
            </a:r>
            <a:r>
              <a:rPr lang="zh-CN" altLang="en-US" dirty="0" smtClean="0"/>
              <a:t>贊助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2024/4/11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83221%20&#31616;&#20307;&#20013;&#25991;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31.xml"/><Relationship Id="rId5" Type="http://schemas.openxmlformats.org/officeDocument/2006/relationships/slide" Target="slide36.xml"/><Relationship Id="rId10" Type="http://schemas.openxmlformats.org/officeDocument/2006/relationships/slide" Target="slide29.xml"/><Relationship Id="rId4" Type="http://schemas.openxmlformats.org/officeDocument/2006/relationships/slide" Target="slide44.xml"/><Relationship Id="rId9" Type="http://schemas.openxmlformats.org/officeDocument/2006/relationships/slide" Target="slide27.xml"/><Relationship Id="rId14" Type="http://schemas.openxmlformats.org/officeDocument/2006/relationships/hyperlink" Target="https://github.com/fgfobdpqjs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29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1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18" Type="http://schemas.openxmlformats.org/officeDocument/2006/relationships/slide" Target="slide43.xml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4.xml"/><Relationship Id="rId16" Type="http://schemas.openxmlformats.org/officeDocument/2006/relationships/slide" Target="slide38.xml"/><Relationship Id="rId20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19" Type="http://schemas.openxmlformats.org/officeDocument/2006/relationships/slide" Target="slide42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9.xml"/><Relationship Id="rId7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24.xml"/><Relationship Id="rId9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38.xml"/><Relationship Id="rId2" Type="http://schemas.openxmlformats.org/officeDocument/2006/relationships/notesSlide" Target="../notesSlides/notesSlide16.xml"/><Relationship Id="rId16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8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gfobdpqjs.github.io/RENKAI/Downloads/QINGBUYAODAKAIWANGLUO/Version11.77923.2345683221(&#31616;&#20307;&#20013;&#25991;).zip" TargetMode="Externa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9.png"/><Relationship Id="rId3" Type="http://schemas.openxmlformats.org/officeDocument/2006/relationships/hyperlink" Target="https://www.tiktok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13" Type="http://schemas.openxmlformats.org/officeDocument/2006/relationships/image" Target="../media/image9.png"/><Relationship Id="rId3" Type="http://schemas.openxmlformats.org/officeDocument/2006/relationships/hyperlink" Target="https://www.tiktok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打開網絡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圓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點擊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任意處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繼續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無法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進入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點我進入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打開網络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圓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官網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開始遊戲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設定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關於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網站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評分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聯機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贊助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新聞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14"/>
          </p:cNvPr>
          <p:cNvSpPr/>
          <p:nvPr/>
        </p:nvSpPr>
        <p:spPr>
          <a:xfrm>
            <a:off x="5508104" y="4894008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GitHub</a:t>
            </a:r>
            <a:endParaRPr lang="zh-CN" altLang="en-US" dirty="0">
              <a:latin typeface="Minecraft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8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評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dirty="0"/>
          </a:p>
        </p:txBody>
      </p:sp>
      <p:sp>
        <p:nvSpPr>
          <p:cNvPr id="30" name="内容占位符 2"/>
          <p:cNvSpPr txBox="1">
            <a:spLocks/>
          </p:cNvSpPr>
          <p:nvPr/>
        </p:nvSpPr>
        <p:spPr>
          <a:xfrm>
            <a:off x="2483768" y="1707654"/>
            <a:ext cx="3456384" cy="1134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28371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幾分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好評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 build="p"/>
      <p:bldP spid="31" grpId="0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評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幾分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好評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9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權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627784" y="1851670"/>
            <a:ext cx="115212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kumimoji="0" lang="zh-CN" alt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27784" y="17076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5" y="221171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33" grpId="0" build="p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權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10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192367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9752" y="2067694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sz="1200" i="1" dirty="0" err="1" smtClean="0">
                <a:latin typeface="Minecraft" panose="00000500000000000000" pitchFamily="50" charset="0"/>
              </a:rPr>
              <a:t>Hub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22117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sz="1200" b="1" i="1" u="sng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355726"/>
            <a:ext cx="505267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" dirty="0" smtClean="0">
                <a:latin typeface="Minecraft" panose="00000500000000000000" pitchFamily="50" charset="0"/>
              </a:rPr>
              <a:t>(</a:t>
            </a:r>
            <a:r>
              <a:rPr lang="zh-CN" altLang="en-US" sz="4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en-US" altLang="zh-CN" sz="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公測中</a:t>
            </a:r>
            <a:r>
              <a:rPr lang="en-US" altLang="zh-CN" sz="400" dirty="0" smtClean="0">
                <a:latin typeface="Minecraft" panose="00000500000000000000" pitchFamily="50" charset="0"/>
              </a:rPr>
              <a:t>)</a:t>
            </a:r>
            <a:endParaRPr lang="zh-CN" altLang="en-US" sz="400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27784" y="2355726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r>
              <a:rPr lang="en-US" altLang="zh-CN" sz="1200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pic>
        <p:nvPicPr>
          <p:cNvPr id="55" name="图片 54" descr="git-hu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2139702"/>
            <a:ext cx="144016" cy="1404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339752" y="2499742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err="1" smtClean="0">
                <a:latin typeface="Minecraft" panose="00000500000000000000" pitchFamily="50" charset="0"/>
              </a:rPr>
              <a:t>hphhp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17" action="ppaction://hlinksldjump"/>
          </p:cNvPr>
          <p:cNvSpPr/>
          <p:nvPr/>
        </p:nvSpPr>
        <p:spPr>
          <a:xfrm>
            <a:off x="2987824" y="199568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8" name="矩形 57">
            <a:hlinkClick r:id="rId17" action="ppaction://hlinksldjump"/>
          </p:cNvPr>
          <p:cNvSpPr/>
          <p:nvPr/>
        </p:nvSpPr>
        <p:spPr>
          <a:xfrm>
            <a:off x="2483768" y="2787774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9" name="矩形 58">
            <a:hlinkClick r:id="rId17" action="ppaction://hlinksldjump"/>
          </p:cNvPr>
          <p:cNvSpPr/>
          <p:nvPr/>
        </p:nvSpPr>
        <p:spPr>
          <a:xfrm>
            <a:off x="2987824" y="213970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矩形 59">
            <a:hlinkClick r:id="rId17" action="ppaction://hlinksldjump"/>
          </p:cNvPr>
          <p:cNvSpPr/>
          <p:nvPr/>
        </p:nvSpPr>
        <p:spPr>
          <a:xfrm>
            <a:off x="2987824" y="228371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矩形 60">
            <a:hlinkClick r:id="rId17" action="ppaction://hlinksldjump"/>
          </p:cNvPr>
          <p:cNvSpPr/>
          <p:nvPr/>
        </p:nvSpPr>
        <p:spPr>
          <a:xfrm>
            <a:off x="2987824" y="242773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矩形 61">
            <a:hlinkClick r:id="rId17" action="ppaction://hlinksldjump"/>
          </p:cNvPr>
          <p:cNvSpPr/>
          <p:nvPr/>
        </p:nvSpPr>
        <p:spPr>
          <a:xfrm>
            <a:off x="2987824" y="25717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1907704" y="1563638"/>
            <a:ext cx="13681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區</a:t>
            </a:r>
            <a:endParaRPr kumimoji="0" lang="en-US" altLang="zh-CN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1131590"/>
            <a:ext cx="346249" cy="2520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sz="1050" dirty="0">
              <a:latin typeface="Minecraft" panose="000005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7904" y="14916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地區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矩形 65">
            <a:hlinkClick r:id="rId17" action="ppaction://hlinksldjump"/>
          </p:cNvPr>
          <p:cNvSpPr/>
          <p:nvPr/>
        </p:nvSpPr>
        <p:spPr>
          <a:xfrm>
            <a:off x="6300192" y="321982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50" grpId="0"/>
      <p:bldP spid="51" grpId="0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build="p"/>
      <p:bldP spid="64" grpId="0"/>
      <p:bldP spid="65" grpId="0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提供區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公測中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聯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機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地區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矩形 49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1" name="矩形 50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2" name="矩形 51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  <p:bldP spid="50" grpId="0" animBg="1"/>
      <p:bldP spid="51" grpId="0" animBg="1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贊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瀏覽器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贊助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無法進入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進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愛發電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讓我們的遊戲做得更好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書籤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AliPay</a:t>
            </a:r>
            <a:endParaRPr lang="zh-CN" altLang="en-US" dirty="0">
              <a:latin typeface="Minecraft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15121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WeChat</a:t>
            </a:r>
            <a:r>
              <a:rPr lang="en-US" altLang="zh-CN" dirty="0" smtClean="0">
                <a:latin typeface="Minecraft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Pay</a:t>
            </a:r>
            <a:endParaRPr lang="zh-CN" altLang="en-US" dirty="0">
              <a:latin typeface="Minecraft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聞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瀏覽器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新聞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真的沒有新聞啊啊啊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別看了別看了走吧啊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書籤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沒有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新聞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愛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發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瀏覽器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愛發電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無法進入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錯誤代碼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書籤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啟動啊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失敗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關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於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6" name="内容占位符 2"/>
          <p:cNvSpPr txBox="1">
            <a:spLocks/>
          </p:cNvSpPr>
          <p:nvPr/>
        </p:nvSpPr>
        <p:spPr>
          <a:xfrm>
            <a:off x="3707904" y="1635646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buNone/>
            </a:pPr>
            <a:r>
              <a:rPr lang="zh-CN" altLang="en-US" sz="20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sz="20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20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47864" y="1851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打開網絡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1840" y="2139702"/>
            <a:ext cx="72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Minecraft" panose="00000500000000000000" pitchFamily="50" charset="0"/>
              </a:rPr>
              <a:t>V</a:t>
            </a:r>
            <a:endParaRPr lang="zh-CN" altLang="en-US" sz="4000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864" y="249974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inecraft" panose="00000500000000000000" pitchFamily="50" charset="0"/>
              </a:rPr>
              <a:t>ersion11.77923.2345683221</a:t>
            </a:r>
            <a:endParaRPr lang="zh-CN" altLang="en-US" sz="1400" dirty="0">
              <a:latin typeface="Minecraft" panose="00000500000000000000" pitchFamily="50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9912" y="20676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圓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矩形 67">
            <a:hlinkClick r:id="rId16" action="ppaction://hlinksldjump"/>
          </p:cNvPr>
          <p:cNvSpPr/>
          <p:nvPr/>
        </p:nvSpPr>
        <p:spPr>
          <a:xfrm>
            <a:off x="3203848" y="2859782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檢查更新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46" grpId="0" build="p"/>
      <p:bldP spid="47" grpId="0"/>
      <p:bldP spid="48" grpId="0"/>
      <p:bldP spid="49" grpId="0"/>
      <p:bldP spid="67" grpId="0"/>
      <p:bldP spid="68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關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於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人開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請不要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打開網絡</a:t>
            </a:r>
            <a:r>
              <a:rPr lang="en-US" altLang="zh-CN" sz="3200" b="1" i="1" dirty="0" smtClean="0">
                <a:latin typeface="Minecraft" panose="00000500000000000000" pitchFamily="50" charset="0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ersion11.77923.2345683221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圓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檢查更新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8" name="矩形 17">
            <a:hlinkClick r:id="rId5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5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内容占位符 2"/>
          <p:cNvSpPr txBox="1">
            <a:spLocks/>
          </p:cNvSpPr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視頻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設定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49163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設定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35696" y="235572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設定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5696" y="192367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9" action="ppaction://hlinksldjump"/>
              </a:rPr>
              <a:t>語言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9" action="ppaction://hlinksldjump"/>
              </a:rPr>
              <a:t>設定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9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7704" y="2859782"/>
            <a:ext cx="3459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註</a:t>
            </a:r>
            <a:r>
              <a:rPr lang="en-US" altLang="zh-CN" sz="1100" dirty="0" smtClean="0">
                <a:latin typeface="Minecraft" panose="00000500000000000000" pitchFamily="50" charset="0"/>
              </a:rPr>
              <a:t>:&gt;&lt;</a:t>
            </a:r>
            <a:r>
              <a:rPr lang="zh-CN" altLang="en-US" sz="11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表示此頁顯示</a:t>
            </a:r>
            <a:r>
              <a:rPr lang="en-US" altLang="zh-CN" sz="1100" dirty="0" smtClean="0">
                <a:latin typeface="Minecraft" panose="00000500000000000000" pitchFamily="50" charset="0"/>
              </a:rPr>
              <a:t>,&gt;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表示進入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,&lt;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表示無法進入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/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sz="11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1" name="矩形 40">
            <a:hlinkClick r:id="rId20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75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5" grpId="0" build="p"/>
      <p:bldP spid="36" grpId="0"/>
      <p:bldP spid="37" grpId="0"/>
      <p:bldP spid="38" grpId="0"/>
      <p:bldP spid="40" grpId="0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視頻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设定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語言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设定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4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註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表示此頁顯示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表示進入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表示無法進入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9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5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5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  <p:bldP spid="12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視頻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1907704" y="1203598"/>
            <a:ext cx="42484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畫質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好像沒啥用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7704" y="149163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好像沒啥用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5" name="矩形 44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43" grpId="0" build="p"/>
      <p:bldP spid="44" grpId="0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視頻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畫質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好像沒啥用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好像沒啥用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1907704" y="1203598"/>
            <a:ext cx="5184576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3" grpId="0" build="p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語言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確定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應用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内容占位符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1800" strike="sngStrike" dirty="0" smtClean="0">
                <a:ea typeface="Microsoft JhengHei" pitchFamily="34" charset="-120"/>
              </a:rPr>
              <a:t>English(US</a:t>
            </a:r>
            <a:r>
              <a:rPr lang="en-US" altLang="zh-CN" sz="1800" strike="sngStrike" smtClean="0">
                <a:ea typeface="Microsoft JhengHei" pitchFamily="34" charset="-120"/>
              </a:rPr>
              <a:t>)              </a:t>
            </a:r>
            <a:r>
              <a:rPr lang="en-US" altLang="zh-CN" sz="1800" strike="sngStrike" smtClean="0">
                <a:ea typeface="Microsoft JhengHei" pitchFamily="34" charset="-120"/>
              </a:rPr>
              <a:t>                        </a:t>
            </a:r>
            <a:r>
              <a:rPr lang="en-US" altLang="zh-CN" sz="1800" strike="sngStrike" dirty="0" smtClean="0">
                <a:ea typeface="Microsoft JhengHei" pitchFamily="34" charset="-120"/>
              </a:rPr>
              <a:t>Download</a:t>
            </a:r>
            <a:endParaRPr lang="en-US" altLang="zh-CN" sz="1800" strike="sngStrike" dirty="0" smtClean="0">
              <a:ea typeface="Microsoft JhengHei" pitchFamily="34" charset="-120"/>
            </a:endParaRPr>
          </a:p>
          <a:p>
            <a:pPr>
              <a:buNone/>
            </a:pPr>
            <a:r>
              <a:rPr lang="en-US" altLang="zh-CN" sz="1800" strike="sngStrike" dirty="0" smtClean="0">
                <a:ea typeface="Microsoft JhengHei" pitchFamily="34" charset="-120"/>
              </a:rPr>
              <a:t>English(UK)              </a:t>
            </a:r>
            <a:r>
              <a:rPr lang="en-US" altLang="zh-CN" sz="1800" strike="sngStrike" dirty="0" smtClean="0">
                <a:ea typeface="Microsoft JhengHei" pitchFamily="34" charset="-120"/>
              </a:rPr>
              <a:t>                        Download</a:t>
            </a:r>
            <a:endParaRPr lang="en-US" altLang="zh-CN" sz="1800" strike="sngStrike" dirty="0" smtClean="0">
              <a:ea typeface="Microsoft JhengHei" pitchFamily="34" charset="-120"/>
            </a:endParaRPr>
          </a:p>
          <a:p>
            <a:pPr>
              <a:buNone/>
            </a:pP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正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繁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)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體中文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(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台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灣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香港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/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澳門</a:t>
            </a:r>
            <a:r>
              <a:rPr lang="en-US" altLang="zh-CN" sz="1800" dirty="0" smtClean="0">
                <a:latin typeface="Microsoft JhengHei" pitchFamily="34" charset="-120"/>
                <a:ea typeface="Microsoft JhengHei" pitchFamily="34" charset="-120"/>
              </a:rPr>
              <a:t>)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 </a:t>
            </a:r>
            <a:r>
              <a:rPr lang="zh-CN" altLang="en-US" sz="1800" dirty="0" smtClean="0">
                <a:latin typeface="Microsoft JhengHei" pitchFamily="34" charset="-120"/>
                <a:ea typeface="Microsoft JhengHei" pitchFamily="34" charset="-120"/>
              </a:rPr>
              <a:t>正在使用</a:t>
            </a:r>
            <a:endParaRPr lang="en-US" altLang="zh-CN" sz="1800" dirty="0" smtClean="0">
              <a:latin typeface="Microsoft JhengHei" pitchFamily="34" charset="-120"/>
              <a:ea typeface="Microsoft JhengHei" pitchFamily="34" charset="-120"/>
            </a:endParaRPr>
          </a:p>
          <a:p>
            <a:pPr>
              <a:buNone/>
            </a:pP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简体中文</a:t>
            </a:r>
            <a:r>
              <a:rPr lang="en-US" altLang="zh-CN" sz="1800" dirty="0" smtClean="0">
                <a:latin typeface="Microsoft YaHei UI" pitchFamily="34" charset="-122"/>
                <a:ea typeface="Microsoft YaHei UI" pitchFamily="34" charset="-122"/>
              </a:rPr>
              <a:t>(</a:t>
            </a: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</a:rPr>
              <a:t>中国</a:t>
            </a:r>
            <a:r>
              <a:rPr lang="en-US" altLang="zh-CN" sz="1800" dirty="0" smtClean="0">
                <a:latin typeface="Microsoft YaHei UI" pitchFamily="34" charset="-122"/>
                <a:ea typeface="Microsoft YaHei UI" pitchFamily="34" charset="-122"/>
              </a:rPr>
              <a:t>)      </a:t>
            </a:r>
            <a:r>
              <a:rPr lang="en-US" altLang="zh-CN" sz="1800" dirty="0" smtClean="0">
                <a:latin typeface="Microsoft YaHei UI" pitchFamily="34" charset="-122"/>
                <a:ea typeface="Microsoft YaHei UI" pitchFamily="34" charset="-122"/>
              </a:rPr>
              <a:t>                 </a:t>
            </a:r>
            <a:r>
              <a:rPr lang="zh-CN" altLang="en-US" sz="1800" dirty="0" smtClean="0">
                <a:latin typeface="Microsoft YaHei UI" pitchFamily="34" charset="-122"/>
                <a:ea typeface="Microsoft YaHei UI" pitchFamily="34" charset="-122"/>
                <a:hlinkClick r:id="rId5"/>
              </a:rPr>
              <a:t>下载</a:t>
            </a:r>
            <a:endParaRPr lang="en-US" altLang="zh-CN" sz="1800" dirty="0" smtClean="0">
              <a:latin typeface="Microsoft YaHei UI" pitchFamily="34" charset="-122"/>
              <a:ea typeface="Microsoft YaHei UI" pitchFamily="34" charset="-122"/>
            </a:endParaRPr>
          </a:p>
          <a:p>
            <a:pPr>
              <a:buNone/>
            </a:pPr>
            <a:endParaRPr lang="en-US" altLang="zh-CN" dirty="0" smtClean="0">
              <a:latin typeface="Microsoft JhengHei" pitchFamily="34" charset="-120"/>
              <a:ea typeface="Microsoft JhengHei" pitchFamily="34" charset="-120"/>
            </a:endParaRPr>
          </a:p>
          <a:p>
            <a:pPr>
              <a:buNone/>
            </a:pPr>
            <a:endParaRPr lang="zh-CN" altLang="en-US" dirty="0">
              <a:latin typeface="Microsoft YaHei UI" pitchFamily="34" charset="-122"/>
              <a:ea typeface="Microsoft YaHei UI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設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定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開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發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繼續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版特質版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TikTok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631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KuaiShou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更改網絡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鏡像版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958834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尋</a:t>
            </a:r>
            <a:endParaRPr lang="zh-CN" altLang="en-US" sz="6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版特質版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TikTok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631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KuaiShou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更改網络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鏡像版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958834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尋</a:t>
            </a:r>
            <a:endParaRPr lang="zh-CN" altLang="en-US" sz="6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3191</Words>
  <Application>Microsoft Office PowerPoint</Application>
  <PresentationFormat>全屏显示(16:9)</PresentationFormat>
  <Paragraphs>1957</Paragraphs>
  <Slides>62</Slides>
  <Notes>38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請不要打開網絡11</vt:lpstr>
      <vt:lpstr>請不要打開網络11</vt:lpstr>
      <vt:lpstr>请不要打开网络11</vt:lpstr>
      <vt:lpstr>評分</vt:lpstr>
      <vt:lpstr>请不要打开网络11</vt:lpstr>
      <vt:lpstr>版權</vt:lpstr>
      <vt:lpstr>请不要打开网络11</vt:lpstr>
      <vt:lpstr>聯機</vt:lpstr>
      <vt:lpstr>贊助</vt:lpstr>
      <vt:lpstr>新聞</vt:lpstr>
      <vt:lpstr>愛發電</vt:lpstr>
      <vt:lpstr>请不要打开网络11</vt:lpstr>
      <vt:lpstr>關於</vt:lpstr>
      <vt:lpstr>请不要打开网络11</vt:lpstr>
      <vt:lpstr>設定</vt:lpstr>
      <vt:lpstr>请不要打开网络11</vt:lpstr>
      <vt:lpstr>視頻設定</vt:lpstr>
      <vt:lpstr>请不要打开网络11</vt:lpstr>
      <vt:lpstr>聊天設定</vt:lpstr>
      <vt:lpstr>語言設定</vt:lpstr>
      <vt:lpstr>方便設定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PPTX版特質版WIN10</vt:lpstr>
      <vt:lpstr>PPTX版特質版WIN10</vt:lpstr>
      <vt:lpstr>幻灯片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83</cp:revision>
  <dcterms:created xsi:type="dcterms:W3CDTF">2024-01-05T09:16:10Z</dcterms:created>
  <dcterms:modified xsi:type="dcterms:W3CDTF">2024-04-11T14:07:21Z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