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ustom.xml" ContentType="application/vnd.openxmlformats-officedocument.custom-propertie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notesSlides/notesSlide18.xml" ContentType="application/vnd.openxmlformats-officedocument.presentationml.notesSlide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7"/>
  </p:notesMasterIdLst>
  <p:sldIdLst>
    <p:sldId id="263" r:id="rId2"/>
    <p:sldId id="259" r:id="rId3"/>
    <p:sldId id="260" r:id="rId4"/>
    <p:sldId id="261" r:id="rId5"/>
    <p:sldId id="262" r:id="rId6"/>
    <p:sldId id="265" r:id="rId7"/>
    <p:sldId id="264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5" r:id="rId23"/>
    <p:sldId id="256" r:id="rId24"/>
    <p:sldId id="258" r:id="rId25"/>
    <p:sldId id="280" r:id="rId26"/>
    <p:sldId id="281" r:id="rId27"/>
    <p:sldId id="282" r:id="rId28"/>
    <p:sldId id="283" r:id="rId29"/>
    <p:sldId id="287" r:id="rId30"/>
    <p:sldId id="304" r:id="rId31"/>
    <p:sldId id="288" r:id="rId32"/>
    <p:sldId id="289" r:id="rId33"/>
    <p:sldId id="290" r:id="rId34"/>
    <p:sldId id="291" r:id="rId35"/>
    <p:sldId id="292" r:id="rId36"/>
    <p:sldId id="293" r:id="rId37"/>
    <p:sldId id="308" r:id="rId38"/>
    <p:sldId id="307" r:id="rId39"/>
    <p:sldId id="303" r:id="rId40"/>
    <p:sldId id="311" r:id="rId41"/>
    <p:sldId id="295" r:id="rId42"/>
    <p:sldId id="309" r:id="rId43"/>
    <p:sldId id="296" r:id="rId44"/>
    <p:sldId id="310" r:id="rId45"/>
    <p:sldId id="297" r:id="rId46"/>
    <p:sldId id="312" r:id="rId47"/>
    <p:sldId id="298" r:id="rId48"/>
    <p:sldId id="313" r:id="rId49"/>
    <p:sldId id="299" r:id="rId50"/>
    <p:sldId id="314" r:id="rId51"/>
    <p:sldId id="300" r:id="rId52"/>
    <p:sldId id="315" r:id="rId53"/>
    <p:sldId id="305" r:id="rId54"/>
    <p:sldId id="306" r:id="rId55"/>
    <p:sldId id="286" r:id="rId56"/>
  </p:sldIdLst>
  <p:sldSz cx="9144000" cy="5143500" type="screen16x9"/>
  <p:notesSz cx="6858000" cy="9144000"/>
  <p:custDataLst>
    <p:tags r:id="rId5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43" d="100"/>
          <a:sy n="143" d="100"/>
        </p:scale>
        <p:origin x="-714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notesMaster" Target="notesMasters/notesMaster1.xml"/><Relationship Id="rId61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631D57-00B4-4242-9D9C-FBC2514CB1B6}" type="datetimeFigureOut">
              <a:rPr lang="zh-CN" altLang="en-US" smtClean="0"/>
              <a:pPr/>
              <a:t>2024/1/6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EBF10D-D4EE-4EE6-A6B0-7B3F8BC83F1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启动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设置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32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视频设置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33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聊天设置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34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语言设置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35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方便设置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36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开始游戏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37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开始游戏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38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开始游戏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39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开始游戏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40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开始游戏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41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主页面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开始游戏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42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开始游戏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43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开始游戏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44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开始游戏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45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开始游戏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46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开始游戏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47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开始游戏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48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开始游戏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49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开始游戏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50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开始游戏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51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评分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开始游戏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52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空白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55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版权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26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联机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27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赞助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28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新闻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29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爱发电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30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关于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31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2024/1/6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2024/1/6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2024/1/6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2024/1/6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2024/1/6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2024/1/6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7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2024/1/6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2024/1/6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2024/1/6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2" y="204788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2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2024/1/6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2024/1/6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2024/1/6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slide" Target="slide25.xml"/><Relationship Id="rId13" Type="http://schemas.openxmlformats.org/officeDocument/2006/relationships/image" Target="../media/image1.png"/><Relationship Id="rId3" Type="http://schemas.openxmlformats.org/officeDocument/2006/relationships/hyperlink" Target="https://fgfobdpqjs.github.io/index.html" TargetMode="External"/><Relationship Id="rId7" Type="http://schemas.openxmlformats.org/officeDocument/2006/relationships/hyperlink" Target="../Version11.77923.2345623917" TargetMode="External"/><Relationship Id="rId12" Type="http://schemas.openxmlformats.org/officeDocument/2006/relationships/slide" Target="slide29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1.xml"/><Relationship Id="rId11" Type="http://schemas.openxmlformats.org/officeDocument/2006/relationships/slide" Target="slide28.xml"/><Relationship Id="rId5" Type="http://schemas.openxmlformats.org/officeDocument/2006/relationships/slide" Target="slide32.xml"/><Relationship Id="rId10" Type="http://schemas.openxmlformats.org/officeDocument/2006/relationships/slide" Target="slide27.xml"/><Relationship Id="rId4" Type="http://schemas.openxmlformats.org/officeDocument/2006/relationships/slide" Target="slide37.xml"/><Relationship Id="rId9" Type="http://schemas.openxmlformats.org/officeDocument/2006/relationships/slide" Target="slide2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7.xml"/><Relationship Id="rId4" Type="http://schemas.openxmlformats.org/officeDocument/2006/relationships/image" Target="../media/image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2.xml"/><Relationship Id="rId5" Type="http://schemas.openxmlformats.org/officeDocument/2006/relationships/slide" Target="slide28.xml"/><Relationship Id="rId4" Type="http://schemas.openxmlformats.org/officeDocument/2006/relationships/slide" Target="slide30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slide" Target="slide30.xml"/><Relationship Id="rId5" Type="http://schemas.openxmlformats.org/officeDocument/2006/relationships/slide" Target="slide28.xml"/><Relationship Id="rId4" Type="http://schemas.openxmlformats.org/officeDocument/2006/relationships/slide" Target="slide2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2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slide" Target="slide32.xml"/><Relationship Id="rId3" Type="http://schemas.openxmlformats.org/officeDocument/2006/relationships/slide" Target="slide33.xml"/><Relationship Id="rId7" Type="http://schemas.openxmlformats.org/officeDocument/2006/relationships/slide" Target="slide35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slide" Target="slide36.xml"/><Relationship Id="rId5" Type="http://schemas.openxmlformats.org/officeDocument/2006/relationships/slide" Target="slide34.xml"/><Relationship Id="rId4" Type="http://schemas.openxmlformats.org/officeDocument/2006/relationships/slide" Target="slide2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33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slide" Target="slide3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34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3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3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slide" Target="slide3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" Target="slide53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2.xml"/><Relationship Id="rId4" Type="http://schemas.openxmlformats.org/officeDocument/2006/relationships/slide" Target="slide5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" Target="slide43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" Target="slide43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" Target="slide43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" Target="slide43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" Target="slide45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" Target="slide45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" Target="slide47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" Target="slide47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" Target="slide49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" Target="slide49.xm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slide" Target="slide54.xml"/><Relationship Id="rId13" Type="http://schemas.openxmlformats.org/officeDocument/2006/relationships/image" Target="../media/image9.png"/><Relationship Id="rId3" Type="http://schemas.openxmlformats.org/officeDocument/2006/relationships/hyperlink" Target="https://www.douyin.com/" TargetMode="External"/><Relationship Id="rId7" Type="http://schemas.openxmlformats.org/officeDocument/2006/relationships/image" Target="../media/image7.png"/><Relationship Id="rId12" Type="http://schemas.openxmlformats.org/officeDocument/2006/relationships/hyperlink" Target="https://github.com/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8.png"/><Relationship Id="rId5" Type="http://schemas.openxmlformats.org/officeDocument/2006/relationships/hyperlink" Target="https://www.kuaishou.com/" TargetMode="External"/><Relationship Id="rId10" Type="http://schemas.openxmlformats.org/officeDocument/2006/relationships/hyperlink" Target="https://cn.bing.com/" TargetMode="External"/><Relationship Id="rId4" Type="http://schemas.openxmlformats.org/officeDocument/2006/relationships/image" Target="../media/image5.png"/><Relationship Id="rId9" Type="http://schemas.openxmlformats.org/officeDocument/2006/relationships/image" Target="../media/image1.png"/><Relationship Id="rId14" Type="http://schemas.openxmlformats.org/officeDocument/2006/relationships/hyperlink" Target="https://hub.yzuu.cf/" TargetMode="External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slide" Target="slide53.xml"/><Relationship Id="rId13" Type="http://schemas.openxmlformats.org/officeDocument/2006/relationships/image" Target="../media/image9.png"/><Relationship Id="rId3" Type="http://schemas.openxmlformats.org/officeDocument/2006/relationships/hyperlink" Target="https://www.douyin.com/" TargetMode="External"/><Relationship Id="rId7" Type="http://schemas.openxmlformats.org/officeDocument/2006/relationships/image" Target="../media/image10.png"/><Relationship Id="rId12" Type="http://schemas.openxmlformats.org/officeDocument/2006/relationships/hyperlink" Target="https://github.com/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8.png"/><Relationship Id="rId5" Type="http://schemas.openxmlformats.org/officeDocument/2006/relationships/hyperlink" Target="https://www.kuaishou.com/" TargetMode="External"/><Relationship Id="rId10" Type="http://schemas.openxmlformats.org/officeDocument/2006/relationships/hyperlink" Target="https://cn.bing.com/" TargetMode="External"/><Relationship Id="rId4" Type="http://schemas.openxmlformats.org/officeDocument/2006/relationships/image" Target="../media/image5.png"/><Relationship Id="rId9" Type="http://schemas.openxmlformats.org/officeDocument/2006/relationships/image" Target="../media/image11.png"/><Relationship Id="rId14" Type="http://schemas.openxmlformats.org/officeDocument/2006/relationships/hyperlink" Target="https://hub.yzuu.cf/" TargetMode="Externa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Start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altLang="zh-CN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Start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dirty="0" smtClean="0"/>
              <a:t>………………………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Start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dirty="0" smtClean="0"/>
              <a:t>…………………………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Start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dirty="0" smtClean="0"/>
              <a:t>……………………………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Start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dirty="0" smtClean="0"/>
              <a:t>………………………………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Start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dirty="0" smtClean="0"/>
              <a:t>…………………………………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Start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dirty="0" smtClean="0"/>
              <a:t>……………………………………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Start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dirty="0" smtClean="0"/>
              <a:t>………………………………………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Start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dirty="0" smtClean="0"/>
              <a:t>…………………………………………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Start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dirty="0" smtClean="0"/>
              <a:t>……………………………………………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Start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dirty="0" smtClean="0"/>
              <a:t>………………………………………………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Start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dirty="0" smtClean="0"/>
              <a:t>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Start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dirty="0" smtClean="0"/>
              <a:t>…………………………………………………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Start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dirty="0" smtClean="0"/>
              <a:t>…………………………………………………</a:t>
            </a:r>
          </a:p>
          <a:p>
            <a:pPr>
              <a:buNone/>
            </a:pPr>
            <a:r>
              <a:rPr lang="en-US" altLang="zh-CN" dirty="0" smtClean="0"/>
              <a:t>Start qbydkwl11gamesrk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No Found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b="1" i="1" u="sng" strike="sngStrike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Error422</a:t>
            </a:r>
            <a:r>
              <a:rPr lang="en-US" altLang="zh-CN" dirty="0" smtClean="0"/>
              <a:t> Tap “Esc”!!!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请不要</a:t>
            </a:r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打开网络</a:t>
            </a:r>
            <a:r>
              <a:rPr lang="en-US" altLang="zh-CN" b="1" i="1" dirty="0" smtClean="0">
                <a:latin typeface="Minecraft" panose="00000500000000000000" pitchFamily="50" charset="0"/>
              </a:rPr>
              <a:t>11</a:t>
            </a:r>
            <a:endParaRPr lang="zh-CN" altLang="en-US" b="1" i="1" dirty="0">
              <a:latin typeface="Minecraft" panose="00000500000000000000" pitchFamily="50" charset="0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strike="sngStrike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之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月</a:t>
            </a:r>
            <a:r>
              <a:rPr lang="zh-CN" altLang="en-US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圆</a:t>
            </a:r>
            <a:r>
              <a:rPr lang="zh-CN" altLang="en-US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之</a:t>
            </a:r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夜</a:t>
            </a:r>
            <a:endParaRPr lang="zh-CN" altLang="en-US" dirty="0">
              <a:solidFill>
                <a:schemeClr val="bg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4774168"/>
            <a:ext cx="1938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accent2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点击</a:t>
            </a:r>
            <a:r>
              <a:rPr lang="zh-CN" altLang="en-US" b="1" i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任意处</a:t>
            </a:r>
            <a:r>
              <a:rPr lang="zh-CN" altLang="en-US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继续</a:t>
            </a:r>
            <a:r>
              <a:rPr lang="en-US" altLang="zh-CN" dirty="0" smtClean="0">
                <a:latin typeface="Minecraft" panose="00000500000000000000" pitchFamily="50" charset="0"/>
              </a:rPr>
              <a:t>…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974816" y="4774168"/>
            <a:ext cx="21691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无法</a:t>
            </a:r>
            <a:r>
              <a:rPr lang="zh-CN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进入</a:t>
            </a:r>
            <a:r>
              <a:rPr lang="en-US" altLang="zh-CN" dirty="0" smtClean="0">
                <a:latin typeface="Minecraft" panose="00000500000000000000" pitchFamily="50" charset="0"/>
              </a:rPr>
              <a:t>?</a:t>
            </a:r>
            <a:r>
              <a:rPr lang="zh-CN" altLang="en-US" i="1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  <a:hlinkClick r:id="rId3" action="ppaction://hlinksldjump"/>
              </a:rPr>
              <a:t>点我进入</a:t>
            </a:r>
            <a:endParaRPr lang="zh-CN" altLang="en-US" i="1" dirty="0">
              <a:solidFill>
                <a:srgbClr val="FF0000"/>
              </a:solidFill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3568" y="0"/>
            <a:ext cx="7772400" cy="1113588"/>
          </a:xfrm>
        </p:spPr>
        <p:txBody>
          <a:bodyPr/>
          <a:lstStyle/>
          <a:p>
            <a:r>
              <a:rPr lang="zh-CN" alt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请不要</a:t>
            </a:r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打开网络</a:t>
            </a:r>
            <a:r>
              <a:rPr lang="en-US" altLang="zh-CN" b="1" i="1" dirty="0" smtClean="0">
                <a:latin typeface="Minecraft" panose="00000500000000000000" pitchFamily="50" charset="0"/>
              </a:rPr>
              <a:t>11</a:t>
            </a:r>
            <a:endParaRPr lang="zh-CN" altLang="en-US" b="1" i="1" dirty="0">
              <a:latin typeface="Minecraft" panose="00000500000000000000" pitchFamily="50" charset="0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31640" y="843558"/>
            <a:ext cx="6400800" cy="486054"/>
          </a:xfrm>
        </p:spPr>
        <p:txBody>
          <a:bodyPr>
            <a:normAutofit fontScale="92500" lnSpcReduction="20000"/>
          </a:bodyPr>
          <a:lstStyle/>
          <a:p>
            <a:r>
              <a:rPr lang="zh-CN" altLang="en-US" strike="sngStrike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之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月</a:t>
            </a:r>
            <a:r>
              <a:rPr lang="zh-CN" altLang="en-US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圆</a:t>
            </a:r>
            <a:r>
              <a:rPr lang="zh-CN" altLang="en-US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之</a:t>
            </a:r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夜</a:t>
            </a:r>
            <a:endParaRPr lang="zh-CN" altLang="en-US" dirty="0">
              <a:solidFill>
                <a:schemeClr val="bg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15816" y="1563638"/>
            <a:ext cx="31662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Minecraft" panose="00000500000000000000" pitchFamily="50" charset="0"/>
                <a:hlinkClick r:id="rId3"/>
              </a:rPr>
              <a:t>https://fgfobdpqjs.github.io/index.html</a:t>
            </a:r>
            <a:endParaRPr lang="zh-CN" altLang="en-US" sz="1200" dirty="0">
              <a:latin typeface="Minecraft" panose="00000500000000000000" pitchFamily="50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15816" y="1131590"/>
            <a:ext cx="31918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i="1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人开</a:t>
            </a:r>
            <a:r>
              <a:rPr lang="zh-CN" altLang="en-US" sz="3200" b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工作室</a:t>
            </a:r>
            <a:r>
              <a:rPr lang="en-US" altLang="zh-CN" sz="800" dirty="0" smtClean="0">
                <a:ea typeface="Minecraft AE" panose="02000604000000000000" pitchFamily="2" charset="2"/>
                <a:cs typeface="Minecraft AE" panose="02000604000000000000" pitchFamily="2" charset="2"/>
              </a:rPr>
              <a:t>                      </a:t>
            </a:r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官网</a:t>
            </a:r>
            <a:endParaRPr lang="zh-CN" altLang="en-US" i="1" dirty="0">
              <a:solidFill>
                <a:srgbClr val="FF0000"/>
              </a:solidFill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矩形 6">
            <a:hlinkClick r:id="rId4" action="ppaction://hlinksldjump"/>
          </p:cNvPr>
          <p:cNvSpPr/>
          <p:nvPr/>
        </p:nvSpPr>
        <p:spPr>
          <a:xfrm>
            <a:off x="3131840" y="2067694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矩形 7">
            <a:hlinkClick r:id="rId5" action="ppaction://hlinksldjump"/>
          </p:cNvPr>
          <p:cNvSpPr/>
          <p:nvPr/>
        </p:nvSpPr>
        <p:spPr>
          <a:xfrm>
            <a:off x="3131840" y="2571750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设置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矩形 8">
            <a:hlinkClick r:id="rId6" action="ppaction://hlinksldjump"/>
          </p:cNvPr>
          <p:cNvSpPr/>
          <p:nvPr/>
        </p:nvSpPr>
        <p:spPr>
          <a:xfrm>
            <a:off x="3131840" y="3075806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关于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0" name="矩形 9">
            <a:hlinkClick r:id="rId7" action="ppaction://hlinkfile"/>
          </p:cNvPr>
          <p:cNvSpPr/>
          <p:nvPr/>
        </p:nvSpPr>
        <p:spPr>
          <a:xfrm>
            <a:off x="3131840" y="3579862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退出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矩形 10">
            <a:hlinkClick r:id="rId3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网站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矩形 11">
            <a:hlinkClick r:id="rId8" action="ppaction://hlinksldjump"/>
          </p:cNvPr>
          <p:cNvSpPr/>
          <p:nvPr/>
        </p:nvSpPr>
        <p:spPr>
          <a:xfrm>
            <a:off x="190770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评分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矩形 12">
            <a:hlinkClick r:id="rId9" action="ppaction://hlinksldjump"/>
          </p:cNvPr>
          <p:cNvSpPr/>
          <p:nvPr/>
        </p:nvSpPr>
        <p:spPr>
          <a:xfrm>
            <a:off x="262778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版权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矩形 13">
            <a:hlinkClick r:id="rId10" action="ppaction://hlinksldjump"/>
          </p:cNvPr>
          <p:cNvSpPr/>
          <p:nvPr/>
        </p:nvSpPr>
        <p:spPr>
          <a:xfrm>
            <a:off x="334786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联机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5" name="矩形 14">
            <a:hlinkClick r:id="rId11" action="ppaction://hlinksldjump"/>
          </p:cNvPr>
          <p:cNvSpPr/>
          <p:nvPr/>
        </p:nvSpPr>
        <p:spPr>
          <a:xfrm>
            <a:off x="406794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赞助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" name="矩形 15">
            <a:hlinkClick r:id="rId12" action="ppaction://hlinksldjump"/>
          </p:cNvPr>
          <p:cNvSpPr/>
          <p:nvPr/>
        </p:nvSpPr>
        <p:spPr>
          <a:xfrm>
            <a:off x="478802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新闻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pic>
        <p:nvPicPr>
          <p:cNvPr id="19" name="图片 18" descr="wi-fi-off.yes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9000764" y="5020022"/>
            <a:ext cx="143235" cy="123478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193784" y="1273701"/>
            <a:ext cx="457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latin typeface="Minecraft" panose="00000500000000000000" pitchFamily="50" charset="0"/>
              </a:rPr>
              <a:t>R</a:t>
            </a:r>
            <a:endParaRPr lang="zh-CN" altLang="en-US" sz="2000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076056" y="915566"/>
            <a:ext cx="457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dirty="0" smtClean="0">
                <a:latin typeface="Minecraft" panose="00000500000000000000" pitchFamily="50" charset="0"/>
              </a:rPr>
              <a:t>o</a:t>
            </a:r>
            <a:endParaRPr lang="zh-CN" altLang="en-US" sz="5400" dirty="0">
              <a:latin typeface="Minecraft" panose="00000500000000000000" pitchFamily="50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  <p:bldP spid="6" grpId="0"/>
      <p:bldP spid="7" grpId="1" animBg="1"/>
      <p:bldP spid="8" grpId="1" animBg="1"/>
      <p:bldP spid="9" grpId="1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8" grpId="0"/>
      <p:bldP spid="2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评</a:t>
            </a:r>
            <a:r>
              <a:rPr lang="zh-CN" altLang="en-US" b="1" i="1" u="sng" dirty="0" smtClean="0">
                <a:solidFill>
                  <a:srgbClr val="0070C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分</a:t>
            </a:r>
            <a:endParaRPr lang="zh-CN" altLang="en-US" b="1" i="1" u="sng" dirty="0">
              <a:solidFill>
                <a:srgbClr val="0070C0"/>
              </a:solidFill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915816" y="987574"/>
            <a:ext cx="3456384" cy="1134126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zh-CN" altLang="en-US" sz="96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☆☆☆☆☆</a:t>
            </a:r>
            <a:endParaRPr lang="en-US" altLang="zh-CN" sz="96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" name="矩形 4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确定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87824" y="1563638"/>
            <a:ext cx="34563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zh-CN" altLang="en-US" sz="32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几分</a:t>
            </a:r>
            <a:r>
              <a:rPr lang="en-US" altLang="zh-CN" sz="3200" dirty="0" smtClean="0">
                <a:solidFill>
                  <a:srgbClr val="00206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?</a:t>
            </a:r>
            <a:r>
              <a:rPr lang="en-US" altLang="zh-CN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 </a:t>
            </a:r>
            <a:r>
              <a:rPr lang="zh-CN" altLang="en-US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希望</a:t>
            </a:r>
            <a:r>
              <a:rPr lang="zh-CN" altLang="en-US" sz="3200" u="sng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是</a:t>
            </a:r>
            <a:r>
              <a:rPr lang="zh-CN" altLang="en-US" sz="3200" b="1" u="sng" dirty="0" smtClean="0">
                <a:solidFill>
                  <a:srgbClr val="FF000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好评</a:t>
            </a:r>
            <a:r>
              <a:rPr lang="en-US" altLang="zh-CN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!</a:t>
            </a:r>
            <a:endParaRPr lang="zh-CN" altLang="en-US" sz="32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 animBg="1"/>
      <p:bldP spid="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403648" y="1275606"/>
            <a:ext cx="2232248" cy="432048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zh-CN" altLang="en-US" b="1" i="1" dirty="0" smtClean="0">
                <a:solidFill>
                  <a:srgbClr val="FF000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人开</a:t>
            </a:r>
            <a:r>
              <a:rPr lang="zh-CN" altLang="en-US" b="1" u="sng" dirty="0" smtClean="0">
                <a:solidFill>
                  <a:srgbClr val="FF000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工作室</a:t>
            </a:r>
            <a:endParaRPr lang="en-US" altLang="zh-CN" b="1" u="sng" dirty="0" smtClean="0">
              <a:solidFill>
                <a:srgbClr val="FF0000"/>
              </a:solidFill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" name="矩形 4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确定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31640" y="1491630"/>
            <a:ext cx="30963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 </a:t>
            </a:r>
            <a:r>
              <a:rPr lang="en-US" altLang="zh-CN" sz="3200" b="1" i="1" u="sng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ReiKai</a:t>
            </a:r>
            <a:r>
              <a:rPr lang="en-US" altLang="zh-CN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2023</a:t>
            </a:r>
            <a:r>
              <a:rPr lang="en-US" altLang="zh-CN" sz="3200" dirty="0" smtClean="0">
                <a:ea typeface="Minecraft AE" panose="02000604000000000000" pitchFamily="2" charset="2"/>
                <a:cs typeface="Minecraft AE" panose="02000604000000000000" pitchFamily="2" charset="2"/>
              </a:rPr>
              <a:t>©</a:t>
            </a:r>
            <a:endParaRPr lang="zh-CN" alt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1403648" y="1851670"/>
            <a:ext cx="64807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ea typeface="Minecraft AE" panose="02000604000000000000" pitchFamily="2" charset="2"/>
                <a:cs typeface="Minecraft AE" panose="02000604000000000000" pitchFamily="2" charset="2"/>
              </a:rPr>
              <a:t>©</a:t>
            </a:r>
            <a:r>
              <a:rPr lang="en-US" altLang="zh-CN" sz="3200" b="1" i="1" u="sng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fgfobdpqjs</a:t>
            </a:r>
            <a:r>
              <a:rPr lang="en-US" altLang="zh-CN" sz="3200" strike="sngStrik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2014</a:t>
            </a:r>
            <a:r>
              <a:rPr lang="en-US" altLang="zh-CN" sz="3200" u="sng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-</a:t>
            </a:r>
            <a:r>
              <a:rPr lang="en-US" altLang="zh-CN" sz="3200" b="1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2023</a:t>
            </a:r>
            <a:r>
              <a:rPr lang="en-US" altLang="zh-CN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 </a:t>
            </a:r>
            <a:r>
              <a:rPr lang="en-US" altLang="zh-CN" sz="3200" i="1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Inc</a:t>
            </a:r>
            <a:r>
              <a:rPr lang="en-US" altLang="zh-CN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</a:p>
        </p:txBody>
      </p:sp>
      <p:sp>
        <p:nvSpPr>
          <p:cNvPr id="8" name="标题 1"/>
          <p:cNvSpPr txBox="1"/>
          <p:nvPr/>
        </p:nvSpPr>
        <p:spPr>
          <a:xfrm>
            <a:off x="3995936" y="357505"/>
            <a:ext cx="1368152" cy="5977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4400" b="1" i="1" u="sng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标题 1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1059582"/>
          </a:xfrm>
        </p:spPr>
        <p:txBody>
          <a:bodyPr/>
          <a:lstStyle/>
          <a:p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版</a:t>
            </a:r>
            <a:r>
              <a:rPr lang="zh-CN" altLang="en-US" b="1" i="1" u="sng" dirty="0" smtClean="0">
                <a:solidFill>
                  <a:srgbClr val="0070C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权</a:t>
            </a:r>
            <a:endParaRPr lang="zh-CN" altLang="en-US" b="1" i="1" u="sng" dirty="0">
              <a:solidFill>
                <a:srgbClr val="0070C0"/>
              </a:solidFill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  <p:bldP spid="6" grpId="0"/>
      <p:bldP spid="7" grpId="0"/>
      <p:bldP spid="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>
            <a:normAutofit/>
          </a:bodyPr>
          <a:lstStyle/>
          <a:p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联</a:t>
            </a:r>
            <a:r>
              <a:rPr lang="zh-CN" altLang="en-US" b="1" i="1" u="sng" dirty="0" smtClean="0">
                <a:solidFill>
                  <a:srgbClr val="0070C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机</a:t>
            </a:r>
            <a:endParaRPr lang="zh-CN" altLang="en-US" b="1" i="1" u="sng" dirty="0">
              <a:solidFill>
                <a:srgbClr val="0070C0"/>
              </a:solidFill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897564"/>
            <a:ext cx="2267744" cy="48605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zh-CN" altLang="en-US" b="1" i="1" u="sng" dirty="0" smtClean="0">
                <a:solidFill>
                  <a:srgbClr val="FF000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联</a:t>
            </a:r>
            <a:r>
              <a:rPr lang="zh-CN" altLang="en-US" b="1" i="1" u="sng" dirty="0" smtClean="0">
                <a:solidFill>
                  <a:srgbClr val="0070C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机</a:t>
            </a:r>
            <a:r>
              <a:rPr lang="zh-CN" altLang="en-US" b="1" i="1" u="sng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提供区</a:t>
            </a:r>
            <a:endParaRPr lang="en-US" altLang="zh-CN" b="1" i="1" u="sng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4" name="矩形 3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确定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1600" y="1491630"/>
            <a:ext cx="622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" panose="00000500000000000000" pitchFamily="50" charset="0"/>
              </a:rPr>
              <a:t>Yaki</a:t>
            </a:r>
            <a:endParaRPr lang="zh-CN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necraft" panose="00000500000000000000" pitchFamily="50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3568" y="1779662"/>
            <a:ext cx="944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err="1" smtClean="0">
                <a:latin typeface="Minecraft" panose="00000500000000000000" pitchFamily="50" charset="0"/>
              </a:rPr>
              <a:t>Git</a:t>
            </a:r>
            <a:r>
              <a:rPr lang="en-US" altLang="zh-CN" i="1" dirty="0" err="1" smtClean="0">
                <a:latin typeface="Minecraft" panose="00000500000000000000" pitchFamily="50" charset="0"/>
              </a:rPr>
              <a:t>Hub</a:t>
            </a:r>
            <a:endParaRPr lang="zh-CN" altLang="en-US" i="1" dirty="0">
              <a:latin typeface="Minecraft" panose="00000500000000000000" pitchFamily="50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-108520" y="2031690"/>
            <a:ext cx="1835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i="1" u="sng" dirty="0" err="1" smtClean="0">
                <a:latin typeface="Minecraft" panose="00000500000000000000" pitchFamily="50" charset="0"/>
              </a:rPr>
              <a:t>fgfobdpqjs</a:t>
            </a:r>
            <a:endParaRPr lang="zh-CN" altLang="en-US" b="1" i="1" u="sng" dirty="0">
              <a:latin typeface="Minecraft" panose="00000500000000000000" pitchFamily="50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55576" y="2283718"/>
            <a:ext cx="82586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 smtClean="0">
                <a:latin typeface="Minecraft" panose="00000500000000000000" pitchFamily="50" charset="0"/>
              </a:rPr>
              <a:t>(</a:t>
            </a:r>
            <a:r>
              <a:rPr lang="zh-CN" altLang="en-US" sz="800" b="1" i="1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人开</a:t>
            </a:r>
            <a:r>
              <a:rPr lang="en-US" altLang="zh-CN" sz="8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r>
              <a:rPr lang="zh-CN" altLang="en-US" sz="8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公测中</a:t>
            </a:r>
            <a:r>
              <a:rPr lang="en-US" altLang="zh-CN" sz="800" dirty="0" smtClean="0">
                <a:latin typeface="Minecraft" panose="00000500000000000000" pitchFamily="50" charset="0"/>
              </a:rPr>
              <a:t>)</a:t>
            </a:r>
            <a:endParaRPr lang="zh-CN" altLang="en-US" sz="800" dirty="0">
              <a:latin typeface="Minecraft" panose="00000500000000000000" pitchFamily="50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87624" y="2355726"/>
            <a:ext cx="4844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err="1" smtClean="0">
                <a:latin typeface="Minecraft" panose="00000500000000000000" pitchFamily="50" charset="0"/>
              </a:rPr>
              <a:t>l</a:t>
            </a:r>
            <a:r>
              <a:rPr lang="en-US" altLang="zh-CN" b="1" u="sng" dirty="0" err="1" smtClean="0">
                <a:latin typeface="Minecraft" panose="00000500000000000000" pitchFamily="50" charset="0"/>
              </a:rPr>
              <a:t>o</a:t>
            </a:r>
            <a:r>
              <a:rPr lang="en-US" altLang="zh-CN" dirty="0" err="1" smtClean="0">
                <a:latin typeface="Minecraft" panose="00000500000000000000" pitchFamily="50" charset="0"/>
              </a:rPr>
              <a:t>l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pic>
        <p:nvPicPr>
          <p:cNvPr id="10" name="图片 9" descr="git-hub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9552" y="1857103"/>
            <a:ext cx="216022" cy="21062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827584" y="2643758"/>
            <a:ext cx="873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i="1" dirty="0" err="1" smtClean="0">
                <a:latin typeface="Minecraft" panose="00000500000000000000" pitchFamily="50" charset="0"/>
              </a:rPr>
              <a:t>hphhp</a:t>
            </a:r>
            <a:endParaRPr lang="zh-CN" altLang="en-US" i="1" dirty="0">
              <a:latin typeface="Minecraft" panose="00000500000000000000" pitchFamily="50" charset="0"/>
            </a:endParaRPr>
          </a:p>
        </p:txBody>
      </p:sp>
      <p:sp>
        <p:nvSpPr>
          <p:cNvPr id="20" name="矩形 19">
            <a:hlinkClick r:id="rId5" action="ppaction://hlinksldjump"/>
          </p:cNvPr>
          <p:cNvSpPr/>
          <p:nvPr/>
        </p:nvSpPr>
        <p:spPr>
          <a:xfrm>
            <a:off x="1763688" y="1851670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267744" y="897564"/>
            <a:ext cx="461665" cy="424593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------------------------------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" name="矩形 21">
            <a:hlinkClick r:id="rId5" action="ppaction://hlinksldjump"/>
          </p:cNvPr>
          <p:cNvSpPr/>
          <p:nvPr/>
        </p:nvSpPr>
        <p:spPr>
          <a:xfrm>
            <a:off x="1763688" y="1563638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3" name="矩形 22">
            <a:hlinkClick r:id="rId5" action="ppaction://hlinksldjump"/>
          </p:cNvPr>
          <p:cNvSpPr/>
          <p:nvPr/>
        </p:nvSpPr>
        <p:spPr>
          <a:xfrm>
            <a:off x="1763688" y="2139702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4" name="矩形 23">
            <a:hlinkClick r:id="rId5" action="ppaction://hlinksldjump"/>
          </p:cNvPr>
          <p:cNvSpPr/>
          <p:nvPr/>
        </p:nvSpPr>
        <p:spPr>
          <a:xfrm>
            <a:off x="1763688" y="2427734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5" name="矩形 24">
            <a:hlinkClick r:id="rId5" action="ppaction://hlinksldjump"/>
          </p:cNvPr>
          <p:cNvSpPr/>
          <p:nvPr/>
        </p:nvSpPr>
        <p:spPr>
          <a:xfrm>
            <a:off x="1763688" y="271576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627784" y="771550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zh-CN" altLang="en-US" sz="3200" b="1" i="1" u="sng" dirty="0" smtClean="0">
                <a:solidFill>
                  <a:srgbClr val="FF000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联</a:t>
            </a:r>
            <a:r>
              <a:rPr lang="zh-CN" altLang="en-US" sz="3200" b="1" i="1" u="sng" dirty="0" smtClean="0">
                <a:solidFill>
                  <a:srgbClr val="0070C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机</a:t>
            </a:r>
            <a:r>
              <a:rPr lang="zh-CN" altLang="en-US" sz="3200" b="1" i="1" u="sng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地区</a:t>
            </a:r>
            <a:endParaRPr lang="en-US" altLang="zh-CN" sz="3200" b="1" i="1" u="sng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9" name="矩形 28">
            <a:hlinkClick r:id="rId5" action="ppaction://hlinksldjump"/>
          </p:cNvPr>
          <p:cNvSpPr/>
          <p:nvPr/>
        </p:nvSpPr>
        <p:spPr>
          <a:xfrm>
            <a:off x="1403648" y="3075806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应用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0" name="矩形 29">
            <a:hlinkClick r:id="rId5" action="ppaction://hlinksldjump"/>
          </p:cNvPr>
          <p:cNvSpPr/>
          <p:nvPr/>
        </p:nvSpPr>
        <p:spPr>
          <a:xfrm>
            <a:off x="8388424" y="480399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应用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000"/>
                            </p:stCondLst>
                            <p:childTnLst>
                              <p:par>
                                <p:cTn id="6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500"/>
                            </p:stCondLst>
                            <p:childTnLst>
                              <p:par>
                                <p:cTn id="7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000"/>
                            </p:stCondLst>
                            <p:childTnLst>
                              <p:par>
                                <p:cTn id="7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500"/>
                            </p:stCondLst>
                            <p:childTnLst>
                              <p:par>
                                <p:cTn id="8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animBg="1"/>
      <p:bldP spid="5" grpId="0"/>
      <p:bldP spid="6" grpId="0"/>
      <p:bldP spid="7" grpId="0"/>
      <p:bldP spid="8" grpId="0"/>
      <p:bldP spid="9" grpId="0"/>
      <p:bldP spid="12" grpId="1"/>
      <p:bldP spid="20" grpId="0" animBg="1"/>
      <p:bldP spid="21" grpId="0"/>
      <p:bldP spid="22" grpId="0" animBg="1"/>
      <p:bldP spid="23" grpId="0" animBg="1"/>
      <p:bldP spid="24" grpId="0" animBg="1"/>
      <p:bldP spid="25" grpId="0" animBg="1"/>
      <p:bldP spid="28" grpId="0"/>
      <p:bldP spid="29" grpId="0" animBg="1"/>
      <p:bldP spid="30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>
            <a:normAutofit/>
          </a:bodyPr>
          <a:lstStyle/>
          <a:p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赞</a:t>
            </a:r>
            <a:r>
              <a:rPr lang="zh-CN" altLang="en-US" b="1" i="1" u="sng" dirty="0" smtClean="0">
                <a:solidFill>
                  <a:srgbClr val="0070C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助</a:t>
            </a:r>
            <a:endParaRPr lang="zh-CN" altLang="en-US" b="1" i="1" u="sng" dirty="0">
              <a:solidFill>
                <a:srgbClr val="0070C0"/>
              </a:solidFill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771550"/>
            <a:ext cx="2267744" cy="48605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zh-CN" altLang="en-US" b="1" i="1" dirty="0" smtClean="0">
                <a:solidFill>
                  <a:srgbClr val="FF000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人开</a:t>
            </a:r>
            <a:r>
              <a:rPr lang="zh-CN" altLang="en-US" b="1" i="1" u="sng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浏览器</a:t>
            </a:r>
            <a:endParaRPr lang="en-US" altLang="zh-CN" b="1" i="1" u="sng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4" name="矩形 3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确定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35696" y="1635646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赞助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07705" y="2211710"/>
            <a:ext cx="21602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无法进入</a:t>
            </a:r>
            <a:r>
              <a:rPr lang="en-US" altLang="zh-CN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?</a:t>
            </a:r>
            <a:r>
              <a:rPr lang="zh-CN" altLang="en-US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进</a:t>
            </a:r>
            <a:r>
              <a:rPr lang="zh-CN" altLang="en-US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4" action="ppaction://hlinksldjump"/>
              </a:rPr>
              <a:t>爱发电</a:t>
            </a:r>
            <a:r>
              <a:rPr lang="en-US" altLang="zh-CN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!</a:t>
            </a:r>
            <a:endParaRPr lang="zh-CN" altLang="en-US" dirty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07704" y="2427734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让我们的游戏做得更好</a:t>
            </a:r>
            <a:r>
              <a:rPr lang="en-US" altLang="zh-CN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!</a:t>
            </a:r>
            <a:endParaRPr lang="zh-CN" altLang="en-US" dirty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0" name="矩形 19">
            <a:hlinkClick r:id="rId5" action="ppaction://hlinksldjump"/>
          </p:cNvPr>
          <p:cNvSpPr/>
          <p:nvPr/>
        </p:nvSpPr>
        <p:spPr>
          <a:xfrm>
            <a:off x="6444208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下载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2" name="矩形 21">
            <a:hlinkClick r:id="rId5" action="ppaction://hlinksldjump"/>
          </p:cNvPr>
          <p:cNvSpPr/>
          <p:nvPr/>
        </p:nvSpPr>
        <p:spPr>
          <a:xfrm>
            <a:off x="107504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搜索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3" name="矩形 22">
            <a:hlinkClick r:id="rId5" action="ppaction://hlinksldjump"/>
          </p:cNvPr>
          <p:cNvSpPr/>
          <p:nvPr/>
        </p:nvSpPr>
        <p:spPr>
          <a:xfrm>
            <a:off x="6732240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搜索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4" name="矩形 23">
            <a:hlinkClick r:id="rId5" action="ppaction://hlinksldjump"/>
          </p:cNvPr>
          <p:cNvSpPr/>
          <p:nvPr/>
        </p:nvSpPr>
        <p:spPr>
          <a:xfrm>
            <a:off x="7020272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刷新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5" name="矩形 24">
            <a:hlinkClick r:id="rId5" action="ppaction://hlinksldjump"/>
          </p:cNvPr>
          <p:cNvSpPr/>
          <p:nvPr/>
        </p:nvSpPr>
        <p:spPr>
          <a:xfrm>
            <a:off x="7596336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收藏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6" name="矩形 25">
            <a:hlinkClick r:id="rId5" action="ppaction://hlinksldjump"/>
          </p:cNvPr>
          <p:cNvSpPr/>
          <p:nvPr/>
        </p:nvSpPr>
        <p:spPr>
          <a:xfrm>
            <a:off x="395536" y="1275606"/>
            <a:ext cx="604867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https://fgfobdpqjs.github.io/zanzhu.html</a:t>
            </a:r>
            <a:endParaRPr lang="zh-CN" altLang="en-US" dirty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7" name="矩形 26">
            <a:hlinkClick r:id="rId5" action="ppaction://hlinksldjump"/>
          </p:cNvPr>
          <p:cNvSpPr/>
          <p:nvPr/>
        </p:nvSpPr>
        <p:spPr>
          <a:xfrm>
            <a:off x="7308304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最近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1" name="矩形 30">
            <a:hlinkClick r:id="rId5" action="ppaction://hlinksldjump"/>
          </p:cNvPr>
          <p:cNvSpPr/>
          <p:nvPr/>
        </p:nvSpPr>
        <p:spPr>
          <a:xfrm>
            <a:off x="7884368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书签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2" name="矩形 31">
            <a:hlinkClick r:id="rId3" action="ppaction://hlinksldjump"/>
          </p:cNvPr>
          <p:cNvSpPr/>
          <p:nvPr/>
        </p:nvSpPr>
        <p:spPr>
          <a:xfrm>
            <a:off x="8172400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-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3" name="矩形 32">
            <a:hlinkClick r:id="rId3" action="ppaction://hlinksldjump"/>
          </p:cNvPr>
          <p:cNvSpPr/>
          <p:nvPr/>
        </p:nvSpPr>
        <p:spPr>
          <a:xfrm>
            <a:off x="8460432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o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4" name="矩形 33">
            <a:hlinkClick r:id="rId3" action="ppaction://hlinksldjump"/>
          </p:cNvPr>
          <p:cNvSpPr/>
          <p:nvPr/>
        </p:nvSpPr>
        <p:spPr>
          <a:xfrm>
            <a:off x="8748464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x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5" name="矩形 34">
            <a:hlinkClick r:id="rId6" action="ppaction://hlinksldjump"/>
          </p:cNvPr>
          <p:cNvSpPr/>
          <p:nvPr/>
        </p:nvSpPr>
        <p:spPr>
          <a:xfrm>
            <a:off x="2123728" y="1995686"/>
            <a:ext cx="936104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支付宝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6" name="矩形 35">
            <a:hlinkClick r:id="rId6" action="ppaction://hlinksldjump"/>
          </p:cNvPr>
          <p:cNvSpPr/>
          <p:nvPr/>
        </p:nvSpPr>
        <p:spPr>
          <a:xfrm>
            <a:off x="3059832" y="1995686"/>
            <a:ext cx="648072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微信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500"/>
                            </p:stCondLst>
                            <p:childTnLst>
                              <p:par>
                                <p:cTn id="6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animBg="1"/>
      <p:bldP spid="5" grpId="0"/>
      <p:bldP spid="6" grpId="0"/>
      <p:bldP spid="7" grpId="0"/>
      <p:bldP spid="20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>
            <a:normAutofit/>
          </a:bodyPr>
          <a:lstStyle/>
          <a:p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新</a:t>
            </a:r>
            <a:r>
              <a:rPr lang="zh-CN" altLang="en-US" b="1" i="1" u="sng" dirty="0" smtClean="0">
                <a:solidFill>
                  <a:srgbClr val="0070C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闻</a:t>
            </a:r>
            <a:endParaRPr lang="zh-CN" altLang="en-US" b="1" i="1" u="sng" dirty="0">
              <a:solidFill>
                <a:srgbClr val="0070C0"/>
              </a:solidFill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771550"/>
            <a:ext cx="2267744" cy="48605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zh-CN" altLang="en-US" b="1" i="1" dirty="0" smtClean="0">
                <a:solidFill>
                  <a:srgbClr val="FF000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人开</a:t>
            </a:r>
            <a:r>
              <a:rPr lang="zh-CN" altLang="en-US" b="1" i="1" u="sng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浏览器</a:t>
            </a:r>
            <a:endParaRPr lang="en-US" altLang="zh-CN" b="1" i="1" u="sng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4" name="矩形 3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确定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35696" y="1635646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新闻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07705" y="2211710"/>
            <a:ext cx="23042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真的没有新闻啊啊啊</a:t>
            </a:r>
            <a:endParaRPr lang="zh-CN" altLang="en-US" dirty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07704" y="2427734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别看了别看了走吧啊</a:t>
            </a:r>
            <a:endParaRPr lang="zh-CN" altLang="en-US" dirty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0" name="矩形 19">
            <a:hlinkClick r:id="rId4" action="ppaction://hlinksldjump"/>
          </p:cNvPr>
          <p:cNvSpPr/>
          <p:nvPr/>
        </p:nvSpPr>
        <p:spPr>
          <a:xfrm>
            <a:off x="6444208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下载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2" name="矩形 21">
            <a:hlinkClick r:id="rId4" action="ppaction://hlinksldjump"/>
          </p:cNvPr>
          <p:cNvSpPr/>
          <p:nvPr/>
        </p:nvSpPr>
        <p:spPr>
          <a:xfrm>
            <a:off x="107504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搜索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3" name="矩形 22">
            <a:hlinkClick r:id="rId4" action="ppaction://hlinksldjump"/>
          </p:cNvPr>
          <p:cNvSpPr/>
          <p:nvPr/>
        </p:nvSpPr>
        <p:spPr>
          <a:xfrm>
            <a:off x="6732240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搜索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4" name="矩形 23">
            <a:hlinkClick r:id="rId4" action="ppaction://hlinksldjump"/>
          </p:cNvPr>
          <p:cNvSpPr/>
          <p:nvPr/>
        </p:nvSpPr>
        <p:spPr>
          <a:xfrm>
            <a:off x="7020272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刷新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5" name="矩形 24">
            <a:hlinkClick r:id="rId4" action="ppaction://hlinksldjump"/>
          </p:cNvPr>
          <p:cNvSpPr/>
          <p:nvPr/>
        </p:nvSpPr>
        <p:spPr>
          <a:xfrm>
            <a:off x="7596336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收藏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6" name="矩形 25">
            <a:hlinkClick r:id="rId4" action="ppaction://hlinksldjump"/>
          </p:cNvPr>
          <p:cNvSpPr/>
          <p:nvPr/>
        </p:nvSpPr>
        <p:spPr>
          <a:xfrm>
            <a:off x="395536" y="1275606"/>
            <a:ext cx="604867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https://fgfobdpqjs.github.io/xinwen.html</a:t>
            </a:r>
            <a:endParaRPr lang="zh-CN" altLang="en-US" dirty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7" name="矩形 26">
            <a:hlinkClick r:id="rId4" action="ppaction://hlinksldjump"/>
          </p:cNvPr>
          <p:cNvSpPr/>
          <p:nvPr/>
        </p:nvSpPr>
        <p:spPr>
          <a:xfrm>
            <a:off x="7308304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最近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1" name="矩形 30">
            <a:hlinkClick r:id="rId4" action="ppaction://hlinksldjump"/>
          </p:cNvPr>
          <p:cNvSpPr/>
          <p:nvPr/>
        </p:nvSpPr>
        <p:spPr>
          <a:xfrm>
            <a:off x="7884368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书签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2" name="矩形 31">
            <a:hlinkClick r:id="rId3" action="ppaction://hlinksldjump"/>
          </p:cNvPr>
          <p:cNvSpPr/>
          <p:nvPr/>
        </p:nvSpPr>
        <p:spPr>
          <a:xfrm>
            <a:off x="8172400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-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3" name="矩形 32">
            <a:hlinkClick r:id="rId3" action="ppaction://hlinksldjump"/>
          </p:cNvPr>
          <p:cNvSpPr/>
          <p:nvPr/>
        </p:nvSpPr>
        <p:spPr>
          <a:xfrm>
            <a:off x="8460432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o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4" name="矩形 33">
            <a:hlinkClick r:id="rId3" action="ppaction://hlinksldjump"/>
          </p:cNvPr>
          <p:cNvSpPr/>
          <p:nvPr/>
        </p:nvSpPr>
        <p:spPr>
          <a:xfrm>
            <a:off x="8748464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x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5" name="矩形 34">
            <a:hlinkClick r:id="rId4" action="ppaction://hlinksldjump"/>
          </p:cNvPr>
          <p:cNvSpPr/>
          <p:nvPr/>
        </p:nvSpPr>
        <p:spPr>
          <a:xfrm>
            <a:off x="2123728" y="1995686"/>
            <a:ext cx="648072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没有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6" name="矩形 35">
            <a:hlinkClick r:id="rId4" action="ppaction://hlinksldjump"/>
          </p:cNvPr>
          <p:cNvSpPr/>
          <p:nvPr/>
        </p:nvSpPr>
        <p:spPr>
          <a:xfrm>
            <a:off x="2771800" y="1995686"/>
            <a:ext cx="648072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新闻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500"/>
                            </p:stCondLst>
                            <p:childTnLst>
                              <p:par>
                                <p:cTn id="6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animBg="1"/>
      <p:bldP spid="5" grpId="0"/>
      <p:bldP spid="6" grpId="0"/>
      <p:bldP spid="7" grpId="0"/>
      <p:bldP spid="20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Start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dirty="0" smtClean="0"/>
              <a:t>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>
            <a:normAutofit/>
          </a:bodyPr>
          <a:lstStyle/>
          <a:p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爱</a:t>
            </a:r>
            <a:r>
              <a:rPr lang="zh-CN" altLang="en-US" b="1" i="1" u="sng" dirty="0" smtClean="0">
                <a:solidFill>
                  <a:srgbClr val="00206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发</a:t>
            </a:r>
            <a:r>
              <a:rPr lang="zh-CN" altLang="en-US" b="1" i="1" u="sng" dirty="0" smtClean="0">
                <a:solidFill>
                  <a:srgbClr val="0070C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电</a:t>
            </a:r>
            <a:endParaRPr lang="zh-CN" altLang="en-US" b="1" i="1" u="sng" dirty="0">
              <a:solidFill>
                <a:srgbClr val="0070C0"/>
              </a:solidFill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771550"/>
            <a:ext cx="2267744" cy="48605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zh-CN" altLang="en-US" b="1" i="1" dirty="0" smtClean="0">
                <a:solidFill>
                  <a:srgbClr val="FF000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人开</a:t>
            </a:r>
            <a:r>
              <a:rPr lang="zh-CN" altLang="en-US" b="1" i="1" u="sng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浏览器</a:t>
            </a:r>
            <a:endParaRPr lang="en-US" altLang="zh-CN" b="1" i="1" u="sng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4" name="矩形 3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确定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35696" y="1635646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爱发电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07705" y="2211710"/>
            <a:ext cx="21602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无法进入</a:t>
            </a:r>
            <a:endParaRPr lang="zh-CN" altLang="en-US" dirty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07704" y="2427734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错误代码</a:t>
            </a:r>
            <a:r>
              <a:rPr lang="en-US" altLang="zh-CN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:</a:t>
            </a:r>
            <a:r>
              <a:rPr lang="en-US" altLang="zh-CN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4" action="ppaction://hlinksldjump"/>
              </a:rPr>
              <a:t>Error422</a:t>
            </a:r>
            <a:endParaRPr lang="zh-CN" altLang="en-US" dirty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0" name="矩形 19">
            <a:hlinkClick r:id="rId5" action="ppaction://hlinksldjump"/>
          </p:cNvPr>
          <p:cNvSpPr/>
          <p:nvPr/>
        </p:nvSpPr>
        <p:spPr>
          <a:xfrm>
            <a:off x="6444208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下载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2" name="矩形 21">
            <a:hlinkClick r:id="rId5" action="ppaction://hlinksldjump"/>
          </p:cNvPr>
          <p:cNvSpPr/>
          <p:nvPr/>
        </p:nvSpPr>
        <p:spPr>
          <a:xfrm>
            <a:off x="107504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搜索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3" name="矩形 22">
            <a:hlinkClick r:id="rId5" action="ppaction://hlinksldjump"/>
          </p:cNvPr>
          <p:cNvSpPr/>
          <p:nvPr/>
        </p:nvSpPr>
        <p:spPr>
          <a:xfrm>
            <a:off x="6732240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搜索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4" name="矩形 23">
            <a:hlinkClick r:id="rId5" action="ppaction://hlinksldjump"/>
          </p:cNvPr>
          <p:cNvSpPr/>
          <p:nvPr/>
        </p:nvSpPr>
        <p:spPr>
          <a:xfrm>
            <a:off x="7020272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刷新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5" name="矩形 24">
            <a:hlinkClick r:id="rId5" action="ppaction://hlinksldjump"/>
          </p:cNvPr>
          <p:cNvSpPr/>
          <p:nvPr/>
        </p:nvSpPr>
        <p:spPr>
          <a:xfrm>
            <a:off x="7596336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收藏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6" name="矩形 25">
            <a:hlinkClick r:id="rId5" action="ppaction://hlinksldjump"/>
          </p:cNvPr>
          <p:cNvSpPr/>
          <p:nvPr/>
        </p:nvSpPr>
        <p:spPr>
          <a:xfrm>
            <a:off x="395536" y="1275606"/>
            <a:ext cx="604867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https://afd.com/index.html</a:t>
            </a:r>
            <a:endParaRPr lang="zh-CN" altLang="en-US" dirty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7" name="矩形 26">
            <a:hlinkClick r:id="rId5" action="ppaction://hlinksldjump"/>
          </p:cNvPr>
          <p:cNvSpPr/>
          <p:nvPr/>
        </p:nvSpPr>
        <p:spPr>
          <a:xfrm>
            <a:off x="7308304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最近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1" name="矩形 30">
            <a:hlinkClick r:id="rId5" action="ppaction://hlinksldjump"/>
          </p:cNvPr>
          <p:cNvSpPr/>
          <p:nvPr/>
        </p:nvSpPr>
        <p:spPr>
          <a:xfrm>
            <a:off x="7884368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书签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2" name="矩形 31">
            <a:hlinkClick r:id="rId3" action="ppaction://hlinksldjump"/>
          </p:cNvPr>
          <p:cNvSpPr/>
          <p:nvPr/>
        </p:nvSpPr>
        <p:spPr>
          <a:xfrm>
            <a:off x="8172400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-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3" name="矩形 32">
            <a:hlinkClick r:id="rId3" action="ppaction://hlinksldjump"/>
          </p:cNvPr>
          <p:cNvSpPr/>
          <p:nvPr/>
        </p:nvSpPr>
        <p:spPr>
          <a:xfrm>
            <a:off x="8460432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o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4" name="矩形 33">
            <a:hlinkClick r:id="rId3" action="ppaction://hlinksldjump"/>
          </p:cNvPr>
          <p:cNvSpPr/>
          <p:nvPr/>
        </p:nvSpPr>
        <p:spPr>
          <a:xfrm>
            <a:off x="8748464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x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5" name="矩形 34">
            <a:hlinkClick r:id="rId6" action="ppaction://hlinksldjump"/>
          </p:cNvPr>
          <p:cNvSpPr/>
          <p:nvPr/>
        </p:nvSpPr>
        <p:spPr>
          <a:xfrm>
            <a:off x="2123728" y="1995686"/>
            <a:ext cx="936104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启动啊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6" name="矩形 35">
            <a:hlinkClick r:id="rId6" action="ppaction://hlinksldjump"/>
          </p:cNvPr>
          <p:cNvSpPr/>
          <p:nvPr/>
        </p:nvSpPr>
        <p:spPr>
          <a:xfrm>
            <a:off x="3059832" y="1995686"/>
            <a:ext cx="648072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失败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500"/>
                            </p:stCondLst>
                            <p:childTnLst>
                              <p:par>
                                <p:cTn id="6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animBg="1"/>
      <p:bldP spid="5" grpId="0"/>
      <p:bldP spid="6" grpId="0"/>
      <p:bldP spid="7" grpId="0"/>
      <p:bldP spid="20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关</a:t>
            </a:r>
            <a:r>
              <a:rPr lang="zh-CN" altLang="en-US" b="1" i="1" u="sng" dirty="0" smtClean="0">
                <a:solidFill>
                  <a:srgbClr val="0070C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于</a:t>
            </a:r>
            <a:endParaRPr lang="zh-CN" altLang="en-US" b="1" i="1" u="sng" dirty="0">
              <a:solidFill>
                <a:srgbClr val="0070C0"/>
              </a:solidFill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915816" y="987574"/>
            <a:ext cx="3168352" cy="1134126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zh-CN" altLang="en-US" sz="9600" b="1" i="1" dirty="0" smtClean="0">
                <a:solidFill>
                  <a:srgbClr val="FF000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人开</a:t>
            </a:r>
            <a:r>
              <a:rPr lang="zh-CN" altLang="en-US" sz="9600" b="1" u="sng" dirty="0" smtClean="0">
                <a:solidFill>
                  <a:srgbClr val="FF000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工作室</a:t>
            </a:r>
            <a:endParaRPr lang="en-US" altLang="zh-CN" sz="9600" b="1" u="sng" dirty="0" smtClean="0">
              <a:solidFill>
                <a:srgbClr val="FF0000"/>
              </a:solidFill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" name="矩形 4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确定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15816" y="1563638"/>
            <a:ext cx="3600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zh-CN" altLang="en-US" sz="3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请不要</a:t>
            </a:r>
            <a:r>
              <a:rPr lang="zh-CN" altLang="en-US" sz="3200" b="1" i="1" u="sng" dirty="0" smtClean="0">
                <a:solidFill>
                  <a:srgbClr val="FF000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打开网络</a:t>
            </a:r>
            <a:r>
              <a:rPr lang="en-US" altLang="zh-CN" sz="3200" b="1" i="1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11</a:t>
            </a:r>
            <a:endParaRPr lang="zh-CN" altLang="en-US" sz="3200" b="1" i="1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95737" y="1707654"/>
            <a:ext cx="7200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600" dirty="0" smtClean="0">
                <a:latin typeface="Minecraft" panose="00000500000000000000" pitchFamily="50" charset="0"/>
              </a:rPr>
              <a:t>V</a:t>
            </a:r>
            <a:endParaRPr lang="zh-CN" altLang="en-US" sz="9600" dirty="0">
              <a:latin typeface="Minecraft" panose="00000500000000000000" pitchFamily="50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27784" y="2643758"/>
            <a:ext cx="43924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Minecraft" panose="00000500000000000000" pitchFamily="50" charset="0"/>
              </a:rPr>
              <a:t>ersion11.77943.2345631121</a:t>
            </a:r>
            <a:endParaRPr lang="zh-CN" altLang="en-US" sz="2400" dirty="0">
              <a:latin typeface="Minecraft" panose="00000500000000000000" pitchFamily="50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635896" y="2067694"/>
            <a:ext cx="22322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strike="sngStrike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之</a:t>
            </a:r>
            <a:r>
              <a:rPr lang="zh-CN" altLang="en-US" sz="32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月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圆</a:t>
            </a:r>
            <a:r>
              <a:rPr lang="zh-CN" altLang="en-US" sz="3200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之</a:t>
            </a:r>
            <a:r>
              <a:rPr lang="zh-CN" altLang="en-US" sz="3200" dirty="0" smtClean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夜</a:t>
            </a:r>
            <a:endParaRPr lang="zh-CN" altLang="en-US" sz="32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0" name="矩形 9">
            <a:hlinkClick r:id="rId4" action="ppaction://hlinksldjump"/>
          </p:cNvPr>
          <p:cNvSpPr/>
          <p:nvPr/>
        </p:nvSpPr>
        <p:spPr>
          <a:xfrm>
            <a:off x="2267744" y="3075806"/>
            <a:ext cx="115212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检查更新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 animBg="1"/>
      <p:bldP spid="6" grpId="0"/>
      <p:bldP spid="7" grpId="0"/>
      <p:bldP spid="8" grpId="0"/>
      <p:bldP spid="9" grpId="0"/>
      <p:bldP spid="10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设</a:t>
            </a:r>
            <a:r>
              <a:rPr lang="zh-CN" altLang="en-US" b="1" i="1" u="sng" dirty="0" smtClean="0">
                <a:solidFill>
                  <a:srgbClr val="0070C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置</a:t>
            </a:r>
            <a:endParaRPr lang="zh-CN" altLang="en-US" b="1" i="1" u="sng" dirty="0">
              <a:solidFill>
                <a:srgbClr val="0070C0"/>
              </a:solidFill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7574"/>
            <a:ext cx="2304256" cy="57606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zh-CN" altLang="en-US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3" action="ppaction://hlinksldjump"/>
              </a:rPr>
              <a:t>视频</a:t>
            </a:r>
            <a:r>
              <a:rPr lang="zh-CN" altLang="en-US" b="1" i="1" u="sng" dirty="0" smtClean="0">
                <a:solidFill>
                  <a:srgbClr val="FF000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3" action="ppaction://hlinksldjump"/>
              </a:rPr>
              <a:t>设</a:t>
            </a:r>
            <a:r>
              <a:rPr lang="zh-CN" altLang="en-US" b="1" i="1" u="sng" dirty="0" smtClean="0">
                <a:solidFill>
                  <a:srgbClr val="0070C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3" action="ppaction://hlinksldjump"/>
              </a:rPr>
              <a:t>置</a:t>
            </a:r>
            <a:r>
              <a:rPr lang="en-US" altLang="zh-CN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3" action="ppaction://hlinksldjump"/>
              </a:rPr>
              <a:t>…&gt;</a:t>
            </a:r>
            <a:endParaRPr lang="en-US" altLang="zh-CN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" name="矩形 4">
            <a:hlinkClick r:id="rId4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确定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7544" y="1347614"/>
            <a:ext cx="2304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zh-CN" altLang="en-US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5" action="ppaction://hlinksldjump"/>
              </a:rPr>
              <a:t>聊天</a:t>
            </a:r>
            <a:r>
              <a:rPr lang="zh-CN" altLang="en-US" sz="3200" b="1" i="1" u="sng" dirty="0" smtClean="0">
                <a:solidFill>
                  <a:srgbClr val="FF000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5" action="ppaction://hlinksldjump"/>
              </a:rPr>
              <a:t>设</a:t>
            </a:r>
            <a:r>
              <a:rPr lang="zh-CN" altLang="en-US" sz="3200" b="1" i="1" u="sng" dirty="0" smtClean="0">
                <a:solidFill>
                  <a:srgbClr val="0070C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5" action="ppaction://hlinksldjump"/>
              </a:rPr>
              <a:t>置</a:t>
            </a:r>
            <a:r>
              <a:rPr lang="en-US" altLang="zh-CN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5" action="ppaction://hlinksldjump"/>
              </a:rPr>
              <a:t>…&gt;</a:t>
            </a:r>
            <a:endParaRPr lang="en-US" altLang="zh-CN" sz="32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7544" y="2211710"/>
            <a:ext cx="2304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zh-CN" altLang="en-US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6" action="ppaction://hlinksldjump"/>
              </a:rPr>
              <a:t>方便</a:t>
            </a:r>
            <a:r>
              <a:rPr lang="zh-CN" altLang="en-US" sz="3200" b="1" i="1" u="sng" dirty="0" smtClean="0">
                <a:solidFill>
                  <a:srgbClr val="FF000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6" action="ppaction://hlinksldjump"/>
              </a:rPr>
              <a:t>设</a:t>
            </a:r>
            <a:r>
              <a:rPr lang="zh-CN" altLang="en-US" sz="3200" b="1" i="1" u="sng" dirty="0" smtClean="0">
                <a:solidFill>
                  <a:srgbClr val="0070C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6" action="ppaction://hlinksldjump"/>
              </a:rPr>
              <a:t>置</a:t>
            </a:r>
            <a:r>
              <a:rPr lang="en-US" altLang="zh-CN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6" action="ppaction://hlinksldjump"/>
              </a:rPr>
              <a:t>…&gt;</a:t>
            </a:r>
            <a:endParaRPr lang="en-US" altLang="zh-CN" sz="32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7544" y="1779662"/>
            <a:ext cx="2304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zh-CN" altLang="en-US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7" action="ppaction://hlinksldjump"/>
              </a:rPr>
              <a:t>语言</a:t>
            </a:r>
            <a:r>
              <a:rPr lang="zh-CN" altLang="en-US" sz="3200" b="1" i="1" u="sng" dirty="0" smtClean="0">
                <a:solidFill>
                  <a:srgbClr val="FF000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7" action="ppaction://hlinksldjump"/>
              </a:rPr>
              <a:t>设</a:t>
            </a:r>
            <a:r>
              <a:rPr lang="zh-CN" altLang="en-US" sz="3200" b="1" i="1" u="sng" dirty="0" smtClean="0">
                <a:solidFill>
                  <a:srgbClr val="0070C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7" action="ppaction://hlinksldjump"/>
              </a:rPr>
              <a:t>置</a:t>
            </a:r>
            <a:r>
              <a:rPr lang="en-US" altLang="zh-CN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7" action="ppaction://hlinksldjump"/>
              </a:rPr>
              <a:t>…&gt;</a:t>
            </a:r>
            <a:endParaRPr lang="en-US" altLang="zh-CN" sz="32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0" name="矩形 9">
            <a:hlinkClick r:id="rId8" action="ppaction://hlinksldjump"/>
          </p:cNvPr>
          <p:cNvSpPr/>
          <p:nvPr/>
        </p:nvSpPr>
        <p:spPr>
          <a:xfrm>
            <a:off x="1907704" y="4894008"/>
            <a:ext cx="648072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应用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9552" y="3075806"/>
            <a:ext cx="55306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注</a:t>
            </a:r>
            <a:r>
              <a:rPr lang="en-US" altLang="zh-CN" dirty="0" smtClean="0">
                <a:latin typeface="Minecraft" panose="00000500000000000000" pitchFamily="50" charset="0"/>
              </a:rPr>
              <a:t>:&gt;&lt;</a:t>
            </a:r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表示此页显示</a:t>
            </a:r>
            <a:r>
              <a:rPr lang="en-US" altLang="zh-CN" dirty="0" smtClean="0">
                <a:latin typeface="Minecraft" panose="00000500000000000000" pitchFamily="50" charset="0"/>
              </a:rPr>
              <a:t>,&gt;</a:t>
            </a:r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表示进入</a:t>
            </a:r>
            <a:r>
              <a:rPr lang="en-US" altLang="zh-CN" dirty="0" smtClean="0">
                <a:latin typeface="Minecraft" panose="00000500000000000000" pitchFamily="50" charset="0"/>
              </a:rPr>
              <a:t>,&lt;</a:t>
            </a:r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表示无法进入</a:t>
            </a:r>
            <a:r>
              <a:rPr lang="en-US" altLang="zh-CN" dirty="0" smtClean="0">
                <a:latin typeface="Minecraft" panose="00000500000000000000" pitchFamily="50" charset="0"/>
              </a:rPr>
              <a:t>/</a:t>
            </a:r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修理中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内容占位符 2"/>
          <p:cNvSpPr txBox="1"/>
          <p:nvPr/>
        </p:nvSpPr>
        <p:spPr>
          <a:xfrm>
            <a:off x="467544" y="987574"/>
            <a:ext cx="2304256" cy="57606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174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674"/>
                            </p:stCondLst>
                            <p:childTnLst>
                              <p:par>
                                <p:cTn id="3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 animBg="1"/>
      <p:bldP spid="6" grpId="0"/>
      <p:bldP spid="8" grpId="0"/>
      <p:bldP spid="9" grpId="0"/>
      <p:bldP spid="10" grpId="0" animBg="1"/>
      <p:bldP spid="11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视频</a:t>
            </a:r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设</a:t>
            </a:r>
            <a:r>
              <a:rPr lang="zh-CN" altLang="en-US" b="1" i="1" u="sng" dirty="0" smtClean="0">
                <a:solidFill>
                  <a:srgbClr val="0070C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置</a:t>
            </a:r>
            <a:endParaRPr lang="zh-CN" altLang="en-US" b="1" i="1" u="sng" dirty="0">
              <a:solidFill>
                <a:srgbClr val="0070C0"/>
              </a:solidFill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7574"/>
            <a:ext cx="5616624" cy="57606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zh-CN" altLang="en-US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画质</a:t>
            </a:r>
            <a:r>
              <a:rPr lang="en-US" altLang="zh-CN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(</a:t>
            </a:r>
            <a:r>
              <a:rPr lang="zh-CN" altLang="en-US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好像没啥用</a:t>
            </a:r>
            <a:r>
              <a:rPr lang="en-US" altLang="zh-CN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)&gt;&lt; </a:t>
            </a:r>
            <a:r>
              <a:rPr lang="zh-CN" altLang="en-US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3" action="ppaction://hlinksldjump"/>
              </a:rPr>
              <a:t>低</a:t>
            </a:r>
            <a:r>
              <a:rPr lang="zh-CN" altLang="en-US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 </a:t>
            </a:r>
            <a:r>
              <a:rPr lang="zh-CN" altLang="en-US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3" action="ppaction://hlinksldjump"/>
              </a:rPr>
              <a:t>中</a:t>
            </a:r>
            <a:r>
              <a:rPr lang="zh-CN" altLang="en-US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 </a:t>
            </a:r>
            <a:r>
              <a:rPr lang="zh-CN" altLang="en-US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3" action="ppaction://hlinksldjump"/>
              </a:rPr>
              <a:t>高</a:t>
            </a:r>
            <a:endParaRPr lang="en-US" altLang="zh-CN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" name="矩形 4">
            <a:hlinkClick r:id="rId4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确定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0" name="矩形 9">
            <a:hlinkClick r:id="rId3" action="ppaction://hlinksldjump"/>
          </p:cNvPr>
          <p:cNvSpPr/>
          <p:nvPr/>
        </p:nvSpPr>
        <p:spPr>
          <a:xfrm>
            <a:off x="1907704" y="4894008"/>
            <a:ext cx="648072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应用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7544" y="1347614"/>
            <a:ext cx="56166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zh-CN" altLang="en-US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亮度</a:t>
            </a:r>
            <a:r>
              <a:rPr lang="en-US" altLang="zh-CN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(</a:t>
            </a:r>
            <a:r>
              <a:rPr lang="zh-CN" altLang="en-US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好像没啥用</a:t>
            </a:r>
            <a:r>
              <a:rPr lang="en-US" altLang="zh-CN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)&gt;&lt; </a:t>
            </a:r>
            <a:r>
              <a:rPr lang="zh-CN" altLang="en-US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3" action="ppaction://hlinksldjump"/>
              </a:rPr>
              <a:t>低</a:t>
            </a:r>
            <a:r>
              <a:rPr lang="zh-CN" altLang="en-US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 </a:t>
            </a:r>
            <a:r>
              <a:rPr lang="zh-CN" altLang="en-US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3" action="ppaction://hlinksldjump"/>
              </a:rPr>
              <a:t>中</a:t>
            </a:r>
            <a:r>
              <a:rPr lang="zh-CN" altLang="en-US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 </a:t>
            </a:r>
            <a:r>
              <a:rPr lang="zh-CN" altLang="en-US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3" action="ppaction://hlinksldjump"/>
              </a:rPr>
              <a:t>高</a:t>
            </a:r>
            <a:endParaRPr lang="en-US" altLang="zh-CN" sz="32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 animBg="1"/>
      <p:bldP spid="10" grpId="0" animBg="1"/>
      <p:bldP spid="11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聊天</a:t>
            </a:r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设</a:t>
            </a:r>
            <a:r>
              <a:rPr lang="zh-CN" altLang="en-US" b="1" i="1" u="sng" dirty="0" smtClean="0">
                <a:solidFill>
                  <a:srgbClr val="0070C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置</a:t>
            </a:r>
            <a:endParaRPr lang="zh-CN" altLang="en-US" b="1" i="1" u="sng" dirty="0">
              <a:solidFill>
                <a:srgbClr val="0070C0"/>
              </a:solidFill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7574"/>
            <a:ext cx="6768752" cy="57606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zh-CN" altLang="en-US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聊天透明度</a:t>
            </a:r>
            <a:r>
              <a:rPr lang="en-US" altLang="zh-CN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(</a:t>
            </a:r>
            <a:r>
              <a:rPr lang="zh-CN" altLang="en-US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好像没啥用</a:t>
            </a:r>
            <a:r>
              <a:rPr lang="en-US" altLang="zh-CN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)&gt;&lt; </a:t>
            </a:r>
            <a:r>
              <a:rPr lang="zh-CN" altLang="en-US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3" action="ppaction://hlinksldjump"/>
              </a:rPr>
              <a:t>低</a:t>
            </a:r>
            <a:r>
              <a:rPr lang="zh-CN" altLang="en-US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 </a:t>
            </a:r>
            <a:r>
              <a:rPr lang="zh-CN" altLang="en-US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3" action="ppaction://hlinksldjump"/>
              </a:rPr>
              <a:t>中</a:t>
            </a:r>
            <a:r>
              <a:rPr lang="zh-CN" altLang="en-US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 </a:t>
            </a:r>
            <a:r>
              <a:rPr lang="zh-CN" altLang="en-US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3" action="ppaction://hlinksldjump"/>
              </a:rPr>
              <a:t>高</a:t>
            </a:r>
            <a:endParaRPr lang="en-US" altLang="zh-CN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" name="矩形 4">
            <a:hlinkClick r:id="rId4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确定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0" name="矩形 9">
            <a:hlinkClick r:id="rId3" action="ppaction://hlinksldjump"/>
          </p:cNvPr>
          <p:cNvSpPr/>
          <p:nvPr/>
        </p:nvSpPr>
        <p:spPr>
          <a:xfrm>
            <a:off x="1907704" y="4894008"/>
            <a:ext cx="648072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应用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 animBg="1"/>
      <p:bldP spid="10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语言</a:t>
            </a:r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设</a:t>
            </a:r>
            <a:r>
              <a:rPr lang="zh-CN" altLang="en-US" b="1" i="1" u="sng" dirty="0" smtClean="0">
                <a:solidFill>
                  <a:srgbClr val="0070C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置</a:t>
            </a:r>
            <a:endParaRPr lang="zh-CN" altLang="en-US" b="1" i="1" u="sng" dirty="0">
              <a:solidFill>
                <a:srgbClr val="0070C0"/>
              </a:solidFill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7574"/>
            <a:ext cx="72008" cy="720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仅</a:t>
            </a:r>
            <a:endParaRPr lang="en-US" altLang="zh-CN" sz="96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" name="矩形 4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确定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0" name="矩形 9">
            <a:hlinkClick r:id="rId4" action="ppaction://hlinksldjump"/>
          </p:cNvPr>
          <p:cNvSpPr/>
          <p:nvPr/>
        </p:nvSpPr>
        <p:spPr>
          <a:xfrm>
            <a:off x="1907704" y="4894008"/>
            <a:ext cx="648072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应用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9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支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持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中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文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9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!</a:t>
            </a:r>
          </a:p>
        </p:txBody>
      </p:sp>
      <p:sp>
        <p:nvSpPr>
          <p:cNvPr id="12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9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!</a:t>
            </a:r>
          </a:p>
        </p:txBody>
      </p:sp>
      <p:sp>
        <p:nvSpPr>
          <p:cNvPr id="13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9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 animBg="1"/>
      <p:bldP spid="10" grpId="0" animBg="1"/>
      <p:bldP spid="6" grpId="0" build="p"/>
      <p:bldP spid="7" grpId="0" build="p"/>
      <p:bldP spid="8" grpId="0" build="p"/>
      <p:bldP spid="9" grpId="0" build="p"/>
      <p:bldP spid="11" grpId="0" build="p"/>
      <p:bldP spid="12" grpId="0" build="p"/>
      <p:bldP spid="13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方便</a:t>
            </a:r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设</a:t>
            </a:r>
            <a:r>
              <a:rPr lang="zh-CN" altLang="en-US" b="1" i="1" u="sng" dirty="0" smtClean="0">
                <a:solidFill>
                  <a:srgbClr val="0070C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置</a:t>
            </a:r>
            <a:endParaRPr lang="zh-CN" altLang="en-US" b="1" i="1" u="sng" dirty="0">
              <a:solidFill>
                <a:srgbClr val="0070C0"/>
              </a:solidFill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7574"/>
            <a:ext cx="72008" cy="720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未</a:t>
            </a:r>
            <a:endParaRPr lang="en-US" altLang="zh-CN" sz="96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" name="矩形 4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确定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0" name="矩形 9">
            <a:hlinkClick r:id="rId4" action="ppaction://hlinksldjump"/>
          </p:cNvPr>
          <p:cNvSpPr/>
          <p:nvPr/>
        </p:nvSpPr>
        <p:spPr>
          <a:xfrm>
            <a:off x="1907704" y="4894008"/>
            <a:ext cx="648072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应用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开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发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方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便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9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!</a:t>
            </a:r>
          </a:p>
        </p:txBody>
      </p:sp>
      <p:sp>
        <p:nvSpPr>
          <p:cNvPr id="12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9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!</a:t>
            </a:r>
          </a:p>
        </p:txBody>
      </p:sp>
      <p:sp>
        <p:nvSpPr>
          <p:cNvPr id="13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9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 animBg="1"/>
      <p:bldP spid="10" grpId="0" animBg="1"/>
      <p:bldP spid="6" grpId="0" build="p"/>
      <p:bldP spid="7" grpId="0" build="p"/>
      <p:bldP spid="8" grpId="0" build="p"/>
      <p:bldP spid="9" grpId="0" build="p"/>
      <p:bldP spid="11" grpId="0" build="p"/>
      <p:bldP spid="12" grpId="0" build="p"/>
      <p:bldP spid="13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7574"/>
            <a:ext cx="72008" cy="720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lang="en-US" altLang="zh-CN" sz="96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中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09" name="标题 1"/>
          <p:cNvSpPr txBox="1">
            <a:spLocks/>
          </p:cNvSpPr>
          <p:nvPr/>
        </p:nvSpPr>
        <p:spPr>
          <a:xfrm>
            <a:off x="0" y="0"/>
            <a:ext cx="9144000" cy="10595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kumimoji="0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0" name="内容占位符 2"/>
          <p:cNvSpPr txBox="1">
            <a:spLocks/>
          </p:cNvSpPr>
          <p:nvPr/>
        </p:nvSpPr>
        <p:spPr>
          <a:xfrm>
            <a:off x="4675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9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1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2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3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4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图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5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6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7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27" name="TextBox 126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33" name="TextBox 132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34" name="TextBox 133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35" name="TextBox 134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36" name="TextBox 135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37" name="TextBox 136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38" name="TextBox 137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39" name="TextBox 138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40" name="TextBox 139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42" name="TextBox 141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43" name="TextBox 142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44" name="TextBox 143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45" name="TextBox 144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46" name="TextBox 145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47" name="TextBox 146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48" name="TextBox 147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0" name="TextBox 149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2" name="TextBox 151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3" name="TextBox 152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4" name="TextBox 153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5" name="TextBox 154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6" name="TextBox 155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7" name="TextBox 156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8" name="TextBox 157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9" name="TextBox 158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60" name="标题 1"/>
          <p:cNvSpPr txBox="1">
            <a:spLocks/>
          </p:cNvSpPr>
          <p:nvPr/>
        </p:nvSpPr>
        <p:spPr>
          <a:xfrm>
            <a:off x="0" y="0"/>
            <a:ext cx="9144000" cy="10595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kumimoji="0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1" name="内容占位符 2"/>
          <p:cNvSpPr txBox="1">
            <a:spLocks/>
          </p:cNvSpPr>
          <p:nvPr/>
        </p:nvSpPr>
        <p:spPr>
          <a:xfrm>
            <a:off x="4675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9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2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3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4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5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组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6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7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8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9" name="TextBox 168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0" name="TextBox 169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1" name="TextBox 170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2" name="TextBox 171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3" name="TextBox 172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4" name="TextBox 173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5" name="TextBox 174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6" name="TextBox 175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7" name="TextBox 176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8" name="TextBox 177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9" name="TextBox 178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80" name="TextBox 179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81" name="TextBox 180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82" name="TextBox 181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83" name="TextBox 182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84" name="TextBox 183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85" name="TextBox 184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86" name="TextBox 185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87" name="TextBox 186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88" name="TextBox 187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89" name="TextBox 188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0" name="TextBox 189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1" name="TextBox 190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2" name="TextBox 191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3" name="TextBox 192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4" name="TextBox 193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5" name="TextBox 194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6" name="TextBox 195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7" name="TextBox 196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8" name="TextBox 197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9" name="TextBox 198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0" name="TextBox 199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1" name="TextBox 200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2" name="TextBox 201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3" name="TextBox 202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4" name="TextBox 203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5" name="TextBox 204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6" name="TextBox 205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7" name="TextBox 206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8" name="TextBox 207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9" name="TextBox 208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0" name="TextBox 209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1" name="标题 1"/>
          <p:cNvSpPr txBox="1">
            <a:spLocks/>
          </p:cNvSpPr>
          <p:nvPr/>
        </p:nvSpPr>
        <p:spPr>
          <a:xfrm>
            <a:off x="0" y="0"/>
            <a:ext cx="9144000" cy="10595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kumimoji="0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12" name="内容占位符 2"/>
          <p:cNvSpPr txBox="1">
            <a:spLocks/>
          </p:cNvSpPr>
          <p:nvPr/>
        </p:nvSpPr>
        <p:spPr>
          <a:xfrm>
            <a:off x="4675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9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13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14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15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16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项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17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18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19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20" name="TextBox 219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1" name="TextBox 220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2" name="TextBox 221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3" name="TextBox 222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4" name="TextBox 223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5" name="TextBox 224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6" name="TextBox 225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7" name="TextBox 226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8" name="TextBox 227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9" name="TextBox 228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0" name="TextBox 229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1" name="TextBox 230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2" name="TextBox 231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3" name="TextBox 232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4" name="TextBox 233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5" name="TextBox 234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6" name="TextBox 235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7" name="TextBox 236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8" name="TextBox 237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9" name="TextBox 238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0" name="TextBox 239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1" name="TextBox 240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2" name="TextBox 241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3" name="TextBox 242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4" name="TextBox 243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5" name="TextBox 244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6" name="TextBox 245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7" name="TextBox 246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8" name="TextBox 247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9" name="TextBox 248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0" name="TextBox 249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1" name="TextBox 250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2" name="TextBox 251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3" name="TextBox 252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4" name="TextBox 253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5" name="TextBox 254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6" name="TextBox 255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7" name="TextBox 256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8" name="TextBox 257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9" name="TextBox 258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0" name="TextBox 259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1" name="TextBox 260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2" name="标题 1"/>
          <p:cNvSpPr txBox="1">
            <a:spLocks/>
          </p:cNvSpPr>
          <p:nvPr/>
        </p:nvSpPr>
        <p:spPr>
          <a:xfrm>
            <a:off x="0" y="0"/>
            <a:ext cx="9144000" cy="10595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kumimoji="0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63" name="内容占位符 2"/>
          <p:cNvSpPr txBox="1">
            <a:spLocks/>
          </p:cNvSpPr>
          <p:nvPr/>
        </p:nvSpPr>
        <p:spPr>
          <a:xfrm>
            <a:off x="4675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9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64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65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66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67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频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68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69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70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71" name="TextBox 270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2" name="TextBox 271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3" name="TextBox 272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4" name="TextBox 273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5" name="TextBox 274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6" name="TextBox 275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7" name="TextBox 276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8" name="TextBox 277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9" name="TextBox 278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0" name="TextBox 279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1" name="TextBox 280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2" name="TextBox 281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3" name="TextBox 282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4" name="TextBox 283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5" name="TextBox 284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6" name="TextBox 285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7" name="TextBox 286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8" name="TextBox 287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9" name="TextBox 288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0" name="TextBox 289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1" name="TextBox 290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2" name="TextBox 291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3" name="TextBox 292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4" name="TextBox 293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5" name="TextBox 294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6" name="TextBox 295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7" name="TextBox 296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8" name="TextBox 297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9" name="TextBox 298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0" name="TextBox 299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1" name="TextBox 300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2" name="TextBox 301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3" name="TextBox 302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4" name="TextBox 303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5" name="TextBox 304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6" name="TextBox 305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7" name="TextBox 306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8" name="TextBox 307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9" name="TextBox 308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0" name="TextBox 309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1" name="TextBox 310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2" name="TextBox 311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3" name="标题 1"/>
          <p:cNvSpPr txBox="1">
            <a:spLocks/>
          </p:cNvSpPr>
          <p:nvPr/>
        </p:nvSpPr>
        <p:spPr>
          <a:xfrm>
            <a:off x="0" y="0"/>
            <a:ext cx="9144000" cy="10595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kumimoji="0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14" name="内容占位符 2"/>
          <p:cNvSpPr txBox="1">
            <a:spLocks/>
          </p:cNvSpPr>
          <p:nvPr/>
        </p:nvSpPr>
        <p:spPr>
          <a:xfrm>
            <a:off x="4675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9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15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16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17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18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音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19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20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21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22" name="TextBox 321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3" name="TextBox 322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4" name="TextBox 323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5" name="TextBox 324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6" name="TextBox 325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7" name="TextBox 326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8" name="TextBox 327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9" name="TextBox 328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0" name="TextBox 329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1" name="TextBox 330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2" name="TextBox 331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3" name="TextBox 332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4" name="TextBox 333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5" name="TextBox 334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6" name="TextBox 335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7" name="TextBox 336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8" name="TextBox 337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9" name="TextBox 338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0" name="TextBox 339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1" name="TextBox 340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2" name="TextBox 341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3" name="TextBox 342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4" name="TextBox 343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5" name="TextBox 344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6" name="TextBox 345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7" name="TextBox 346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8" name="TextBox 347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9" name="TextBox 348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0" name="TextBox 349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1" name="TextBox 350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2" name="TextBox 351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3" name="TextBox 352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4" name="TextBox 353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5" name="TextBox 354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6" name="TextBox 355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7" name="TextBox 356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8" name="TextBox 357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9" name="TextBox 358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0" name="TextBox 359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1" name="TextBox 360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2" name="TextBox 361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3" name="TextBox 362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4" name="标题 1"/>
          <p:cNvSpPr txBox="1">
            <a:spLocks/>
          </p:cNvSpPr>
          <p:nvPr/>
        </p:nvSpPr>
        <p:spPr>
          <a:xfrm>
            <a:off x="0" y="0"/>
            <a:ext cx="9144000" cy="10595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kumimoji="0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65" name="内容占位符 2"/>
          <p:cNvSpPr txBox="1">
            <a:spLocks/>
          </p:cNvSpPr>
          <p:nvPr/>
        </p:nvSpPr>
        <p:spPr>
          <a:xfrm>
            <a:off x="4675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9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66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67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68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69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啊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70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71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72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73" name="TextBox 372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4" name="TextBox 373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5" name="TextBox 374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6" name="TextBox 375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7" name="TextBox 376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8" name="TextBox 377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9" name="TextBox 378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0" name="TextBox 379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1" name="TextBox 380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2" name="TextBox 381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3" name="TextBox 382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4" name="TextBox 383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5" name="TextBox 384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6" name="TextBox 385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7" name="TextBox 386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8" name="TextBox 387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9" name="TextBox 388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0" name="TextBox 389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1" name="TextBox 390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2" name="TextBox 391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3" name="TextBox 392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4" name="TextBox 393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5" name="TextBox 394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6" name="TextBox 395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7" name="TextBox 396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8" name="TextBox 397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9" name="TextBox 398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0" name="TextBox 399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1" name="TextBox 400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2" name="TextBox 401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3" name="TextBox 402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4" name="TextBox 403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5" name="TextBox 404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6" name="TextBox 405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7" name="TextBox 406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8" name="TextBox 407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9" name="TextBox 408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0" name="TextBox 409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1" name="TextBox 410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2" name="TextBox 411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3" name="TextBox 412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4" name="TextBox 413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5" name="矩形 414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继续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50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1000"/>
                            </p:stCondLst>
                            <p:childTnLst>
                              <p:par>
                                <p:cTn id="9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500"/>
                            </p:stCondLst>
                            <p:childTnLst>
                              <p:par>
                                <p:cTn id="9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200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6000"/>
                            </p:stCondLst>
                            <p:childTnLst>
                              <p:par>
                                <p:cTn id="1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6500"/>
                            </p:stCondLst>
                            <p:childTnLst>
                              <p:par>
                                <p:cTn id="1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7000"/>
                            </p:stCondLst>
                            <p:childTnLst>
                              <p:par>
                                <p:cTn id="1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7500"/>
                            </p:stCondLst>
                            <p:childTnLst>
                              <p:par>
                                <p:cTn id="1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8000"/>
                            </p:stCondLst>
                            <p:childTnLst>
                              <p:par>
                                <p:cTn id="1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8500"/>
                            </p:stCondLst>
                            <p:childTnLst>
                              <p:par>
                                <p:cTn id="1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9000"/>
                            </p:stCondLst>
                            <p:childTnLst>
                              <p:par>
                                <p:cTn id="1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9500"/>
                            </p:stCondLst>
                            <p:childTnLst>
                              <p:par>
                                <p:cTn id="14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0000"/>
                            </p:stCondLst>
                            <p:childTnLst>
                              <p:par>
                                <p:cTn id="14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0500"/>
                            </p:stCondLst>
                            <p:childTnLst>
                              <p:par>
                                <p:cTn id="14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1000"/>
                            </p:stCondLst>
                            <p:childTnLst>
                              <p:par>
                                <p:cTn id="15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1500"/>
                            </p:stCondLst>
                            <p:childTnLst>
                              <p:par>
                                <p:cTn id="15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2000"/>
                            </p:stCondLst>
                            <p:childTnLst>
                              <p:par>
                                <p:cTn id="15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2500"/>
                            </p:stCondLst>
                            <p:childTnLst>
                              <p:par>
                                <p:cTn id="16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3500"/>
                            </p:stCondLst>
                            <p:childTnLst>
                              <p:par>
                                <p:cTn id="16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4000"/>
                            </p:stCondLst>
                            <p:childTnLst>
                              <p:par>
                                <p:cTn id="17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4500"/>
                            </p:stCondLst>
                            <p:childTnLst>
                              <p:par>
                                <p:cTn id="173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34500"/>
                            </p:stCondLst>
                            <p:childTnLst>
                              <p:par>
                                <p:cTn id="176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8" fill="hold">
                            <p:stCondLst>
                              <p:cond delay="35500"/>
                            </p:stCondLst>
                            <p:childTnLst>
                              <p:par>
                                <p:cTn id="27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1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2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3" fill="hold">
                            <p:stCondLst>
                              <p:cond delay="36000"/>
                            </p:stCondLst>
                            <p:childTnLst>
                              <p:par>
                                <p:cTn id="28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6" dur="500" fill="hold"/>
                                        <p:tgtEl>
                                          <p:spTgt spid="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7" dur="500" fill="hold"/>
                                        <p:tgtEl>
                                          <p:spTgt spid="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8" fill="hold">
                            <p:stCondLst>
                              <p:cond delay="36500"/>
                            </p:stCondLst>
                            <p:childTnLst>
                              <p:par>
                                <p:cTn id="28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1" dur="500" fill="hold"/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2" dur="500" fill="hold"/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3" fill="hold">
                            <p:stCondLst>
                              <p:cond delay="37000"/>
                            </p:stCondLst>
                            <p:childTnLst>
                              <p:par>
                                <p:cTn id="29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6" dur="500" fill="hold"/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7" dur="500" fill="hold"/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8" fill="hold">
                            <p:stCondLst>
                              <p:cond delay="37500"/>
                            </p:stCondLst>
                            <p:childTnLst>
                              <p:par>
                                <p:cTn id="29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1" dur="500" fill="hold"/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2" dur="500" fill="hold"/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3" fill="hold">
                            <p:stCondLst>
                              <p:cond delay="38000"/>
                            </p:stCondLst>
                            <p:childTnLst>
                              <p:par>
                                <p:cTn id="304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6" dur="500" fill="hold"/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7" dur="500" fill="hold"/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8" fill="hold">
                            <p:stCondLst>
                              <p:cond delay="38500"/>
                            </p:stCondLst>
                            <p:childTnLst>
                              <p:par>
                                <p:cTn id="309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1" dur="500" fill="hold"/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2" dur="500" fill="hold"/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3" fill="hold">
                            <p:stCondLst>
                              <p:cond delay="39000"/>
                            </p:stCondLst>
                            <p:childTnLst>
                              <p:par>
                                <p:cTn id="314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6" dur="500" fill="hold"/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7" dur="500" fill="hold"/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8" fill="hold">
                            <p:stCondLst>
                              <p:cond delay="39500"/>
                            </p:stCondLst>
                            <p:childTnLst>
                              <p:par>
                                <p:cTn id="319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1" dur="500" fill="hold"/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2" dur="500" fill="hold"/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3" fill="hold">
                            <p:stCondLst>
                              <p:cond delay="40000"/>
                            </p:stCondLst>
                            <p:childTnLst>
                              <p:par>
                                <p:cTn id="3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6" fill="hold">
                            <p:stCondLst>
                              <p:cond delay="40000"/>
                            </p:stCondLst>
                            <p:childTnLst>
                              <p:par>
                                <p:cTn id="32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9" fill="hold">
                            <p:stCondLst>
                              <p:cond delay="40500"/>
                            </p:stCondLst>
                            <p:childTnLst>
                              <p:par>
                                <p:cTn id="33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2" fill="hold">
                            <p:stCondLst>
                              <p:cond delay="41000"/>
                            </p:stCondLst>
                            <p:childTnLst>
                              <p:par>
                                <p:cTn id="33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5" fill="hold">
                            <p:stCondLst>
                              <p:cond delay="41500"/>
                            </p:stCondLst>
                            <p:childTnLst>
                              <p:par>
                                <p:cTn id="33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8" fill="hold">
                            <p:stCondLst>
                              <p:cond delay="42000"/>
                            </p:stCondLst>
                            <p:childTnLst>
                              <p:par>
                                <p:cTn id="33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1" fill="hold">
                            <p:stCondLst>
                              <p:cond delay="42500"/>
                            </p:stCondLst>
                            <p:childTnLst>
                              <p:par>
                                <p:cTn id="34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4" fill="hold">
                            <p:stCondLst>
                              <p:cond delay="43000"/>
                            </p:stCondLst>
                            <p:childTnLst>
                              <p:par>
                                <p:cTn id="34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7" fill="hold">
                            <p:stCondLst>
                              <p:cond delay="43500"/>
                            </p:stCondLst>
                            <p:childTnLst>
                              <p:par>
                                <p:cTn id="34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0" fill="hold">
                            <p:stCondLst>
                              <p:cond delay="44000"/>
                            </p:stCondLst>
                            <p:childTnLst>
                              <p:par>
                                <p:cTn id="35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3" fill="hold">
                            <p:stCondLst>
                              <p:cond delay="44500"/>
                            </p:stCondLst>
                            <p:childTnLst>
                              <p:par>
                                <p:cTn id="35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6" fill="hold">
                            <p:stCondLst>
                              <p:cond delay="45000"/>
                            </p:stCondLst>
                            <p:childTnLst>
                              <p:par>
                                <p:cTn id="35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9" fill="hold">
                            <p:stCondLst>
                              <p:cond delay="45500"/>
                            </p:stCondLst>
                            <p:childTnLst>
                              <p:par>
                                <p:cTn id="36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2" fill="hold">
                            <p:stCondLst>
                              <p:cond delay="46000"/>
                            </p:stCondLst>
                            <p:childTnLst>
                              <p:par>
                                <p:cTn id="36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5" fill="hold">
                            <p:stCondLst>
                              <p:cond delay="46500"/>
                            </p:stCondLst>
                            <p:childTnLst>
                              <p:par>
                                <p:cTn id="36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8" fill="hold">
                            <p:stCondLst>
                              <p:cond delay="47000"/>
                            </p:stCondLst>
                            <p:childTnLst>
                              <p:par>
                                <p:cTn id="36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1" fill="hold">
                            <p:stCondLst>
                              <p:cond delay="47500"/>
                            </p:stCondLst>
                            <p:childTnLst>
                              <p:par>
                                <p:cTn id="37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4" fill="hold">
                            <p:stCondLst>
                              <p:cond delay="48000"/>
                            </p:stCondLst>
                            <p:childTnLst>
                              <p:par>
                                <p:cTn id="37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7" fill="hold">
                            <p:stCondLst>
                              <p:cond delay="48500"/>
                            </p:stCondLst>
                            <p:childTnLst>
                              <p:par>
                                <p:cTn id="37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0" fill="hold">
                            <p:stCondLst>
                              <p:cond delay="49000"/>
                            </p:stCondLst>
                            <p:childTnLst>
                              <p:par>
                                <p:cTn id="38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3" fill="hold">
                            <p:stCondLst>
                              <p:cond delay="49500"/>
                            </p:stCondLst>
                            <p:childTnLst>
                              <p:par>
                                <p:cTn id="38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6" fill="hold">
                            <p:stCondLst>
                              <p:cond delay="50000"/>
                            </p:stCondLst>
                            <p:childTnLst>
                              <p:par>
                                <p:cTn id="38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9" fill="hold">
                            <p:stCondLst>
                              <p:cond delay="50500"/>
                            </p:stCondLst>
                            <p:childTnLst>
                              <p:par>
                                <p:cTn id="39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2" fill="hold">
                            <p:stCondLst>
                              <p:cond delay="51000"/>
                            </p:stCondLst>
                            <p:childTnLst>
                              <p:par>
                                <p:cTn id="39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5" fill="hold">
                            <p:stCondLst>
                              <p:cond delay="51500"/>
                            </p:stCondLst>
                            <p:childTnLst>
                              <p:par>
                                <p:cTn id="39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8" fill="hold">
                            <p:stCondLst>
                              <p:cond delay="52000"/>
                            </p:stCondLst>
                            <p:childTnLst>
                              <p:par>
                                <p:cTn id="39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1" fill="hold">
                            <p:stCondLst>
                              <p:cond delay="52500"/>
                            </p:stCondLst>
                            <p:childTnLst>
                              <p:par>
                                <p:cTn id="40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4" fill="hold">
                            <p:stCondLst>
                              <p:cond delay="53000"/>
                            </p:stCondLst>
                            <p:childTnLst>
                              <p:par>
                                <p:cTn id="40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7" fill="hold">
                            <p:stCondLst>
                              <p:cond delay="53500"/>
                            </p:stCondLst>
                            <p:childTnLst>
                              <p:par>
                                <p:cTn id="40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0" fill="hold">
                            <p:stCondLst>
                              <p:cond delay="54000"/>
                            </p:stCondLst>
                            <p:childTnLst>
                              <p:par>
                                <p:cTn id="4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3" fill="hold">
                            <p:stCondLst>
                              <p:cond delay="54500"/>
                            </p:stCondLst>
                            <p:childTnLst>
                              <p:par>
                                <p:cTn id="4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6" fill="hold">
                            <p:stCondLst>
                              <p:cond delay="55000"/>
                            </p:stCondLst>
                            <p:childTnLst>
                              <p:par>
                                <p:cTn id="41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9" fill="hold">
                            <p:stCondLst>
                              <p:cond delay="55500"/>
                            </p:stCondLst>
                            <p:childTnLst>
                              <p:par>
                                <p:cTn id="42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2" fill="hold">
                            <p:stCondLst>
                              <p:cond delay="56000"/>
                            </p:stCondLst>
                            <p:childTnLst>
                              <p:par>
                                <p:cTn id="42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5" fill="hold">
                            <p:stCondLst>
                              <p:cond delay="56500"/>
                            </p:stCondLst>
                            <p:childTnLst>
                              <p:par>
                                <p:cTn id="42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8" fill="hold">
                            <p:stCondLst>
                              <p:cond delay="57000"/>
                            </p:stCondLst>
                            <p:childTnLst>
                              <p:par>
                                <p:cTn id="42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1" fill="hold">
                            <p:stCondLst>
                              <p:cond delay="57500"/>
                            </p:stCondLst>
                            <p:childTnLst>
                              <p:par>
                                <p:cTn id="43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4" fill="hold">
                            <p:stCondLst>
                              <p:cond delay="58000"/>
                            </p:stCondLst>
                            <p:childTnLst>
                              <p:par>
                                <p:cTn id="43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7" fill="hold">
                            <p:stCondLst>
                              <p:cond delay="58500"/>
                            </p:stCondLst>
                            <p:childTnLst>
                              <p:par>
                                <p:cTn id="43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0" fill="hold">
                            <p:stCondLst>
                              <p:cond delay="59000"/>
                            </p:stCondLst>
                            <p:childTnLst>
                              <p:par>
                                <p:cTn id="44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3" fill="hold">
                            <p:stCondLst>
                              <p:cond delay="59500"/>
                            </p:stCondLst>
                            <p:childTnLst>
                              <p:par>
                                <p:cTn id="44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6" fill="hold">
                            <p:stCondLst>
                              <p:cond delay="60000"/>
                            </p:stCondLst>
                            <p:childTnLst>
                              <p:par>
                                <p:cTn id="447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9" fill="hold">
                            <p:stCondLst>
                              <p:cond delay="70000"/>
                            </p:stCondLst>
                            <p:childTnLst>
                              <p:par>
                                <p:cTn id="450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2" fill="hold">
                            <p:stCondLst>
                              <p:cond delay="71000"/>
                            </p:stCondLst>
                            <p:childTnLst>
                              <p:par>
                                <p:cTn id="55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5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6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7" fill="hold">
                            <p:stCondLst>
                              <p:cond delay="71500"/>
                            </p:stCondLst>
                            <p:childTnLst>
                              <p:par>
                                <p:cTn id="55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0" dur="500" fill="hold"/>
                                        <p:tgtEl>
                                          <p:spTgt spid="1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1" dur="500" fill="hold"/>
                                        <p:tgtEl>
                                          <p:spTgt spid="1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2" fill="hold">
                            <p:stCondLst>
                              <p:cond delay="72000"/>
                            </p:stCondLst>
                            <p:childTnLst>
                              <p:par>
                                <p:cTn id="56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5" dur="500" fill="hold"/>
                                        <p:tgtEl>
                                          <p:spTgt spid="1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6" dur="500" fill="hold"/>
                                        <p:tgtEl>
                                          <p:spTgt spid="1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7" fill="hold">
                            <p:stCondLst>
                              <p:cond delay="72500"/>
                            </p:stCondLst>
                            <p:childTnLst>
                              <p:par>
                                <p:cTn id="56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0" dur="500" fill="hold"/>
                                        <p:tgtEl>
                                          <p:spTgt spid="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1" dur="500" fill="hold"/>
                                        <p:tgtEl>
                                          <p:spTgt spid="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2" fill="hold">
                            <p:stCondLst>
                              <p:cond delay="73000"/>
                            </p:stCondLst>
                            <p:childTnLst>
                              <p:par>
                                <p:cTn id="57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5" dur="500" fill="hold"/>
                                        <p:tgtEl>
                                          <p:spTgt spid="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6" dur="500" fill="hold"/>
                                        <p:tgtEl>
                                          <p:spTgt spid="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7" fill="hold">
                            <p:stCondLst>
                              <p:cond delay="73500"/>
                            </p:stCondLst>
                            <p:childTnLst>
                              <p:par>
                                <p:cTn id="578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0" dur="500" fill="hold"/>
                                        <p:tgtEl>
                                          <p:spTgt spid="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1" dur="500" fill="hold"/>
                                        <p:tgtEl>
                                          <p:spTgt spid="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2" fill="hold">
                            <p:stCondLst>
                              <p:cond delay="74000"/>
                            </p:stCondLst>
                            <p:childTnLst>
                              <p:par>
                                <p:cTn id="583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5" dur="500" fill="hold"/>
                                        <p:tgtEl>
                                          <p:spTgt spid="1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6" dur="500" fill="hold"/>
                                        <p:tgtEl>
                                          <p:spTgt spid="1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7" fill="hold">
                            <p:stCondLst>
                              <p:cond delay="74500"/>
                            </p:stCondLst>
                            <p:childTnLst>
                              <p:par>
                                <p:cTn id="588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0" dur="500" fill="hold"/>
                                        <p:tgtEl>
                                          <p:spTgt spid="1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1" dur="500" fill="hold"/>
                                        <p:tgtEl>
                                          <p:spTgt spid="1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2" fill="hold">
                            <p:stCondLst>
                              <p:cond delay="75000"/>
                            </p:stCondLst>
                            <p:childTnLst>
                              <p:par>
                                <p:cTn id="593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5" dur="500" fill="hold"/>
                                        <p:tgtEl>
                                          <p:spTgt spid="1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6" dur="500" fill="hold"/>
                                        <p:tgtEl>
                                          <p:spTgt spid="1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7" fill="hold">
                            <p:stCondLst>
                              <p:cond delay="75500"/>
                            </p:stCondLst>
                            <p:childTnLst>
                              <p:par>
                                <p:cTn id="59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0" fill="hold">
                            <p:stCondLst>
                              <p:cond delay="75500"/>
                            </p:stCondLst>
                            <p:childTnLst>
                              <p:par>
                                <p:cTn id="60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3" fill="hold">
                            <p:stCondLst>
                              <p:cond delay="76000"/>
                            </p:stCondLst>
                            <p:childTnLst>
                              <p:par>
                                <p:cTn id="60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6" fill="hold">
                            <p:stCondLst>
                              <p:cond delay="76500"/>
                            </p:stCondLst>
                            <p:childTnLst>
                              <p:par>
                                <p:cTn id="60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9" fill="hold">
                            <p:stCondLst>
                              <p:cond delay="77000"/>
                            </p:stCondLst>
                            <p:childTnLst>
                              <p:par>
                                <p:cTn id="61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2" fill="hold">
                            <p:stCondLst>
                              <p:cond delay="77500"/>
                            </p:stCondLst>
                            <p:childTnLst>
                              <p:par>
                                <p:cTn id="61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5" fill="hold">
                            <p:stCondLst>
                              <p:cond delay="78000"/>
                            </p:stCondLst>
                            <p:childTnLst>
                              <p:par>
                                <p:cTn id="6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8" fill="hold">
                            <p:stCondLst>
                              <p:cond delay="78500"/>
                            </p:stCondLst>
                            <p:childTnLst>
                              <p:par>
                                <p:cTn id="6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1" fill="hold">
                            <p:stCondLst>
                              <p:cond delay="79000"/>
                            </p:stCondLst>
                            <p:childTnLst>
                              <p:par>
                                <p:cTn id="6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4" fill="hold">
                            <p:stCondLst>
                              <p:cond delay="79500"/>
                            </p:stCondLst>
                            <p:childTnLst>
                              <p:par>
                                <p:cTn id="6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7" fill="hold">
                            <p:stCondLst>
                              <p:cond delay="80000"/>
                            </p:stCondLst>
                            <p:childTnLst>
                              <p:par>
                                <p:cTn id="6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0" fill="hold">
                            <p:stCondLst>
                              <p:cond delay="80500"/>
                            </p:stCondLst>
                            <p:childTnLst>
                              <p:par>
                                <p:cTn id="6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3" fill="hold">
                            <p:stCondLst>
                              <p:cond delay="81000"/>
                            </p:stCondLst>
                            <p:childTnLst>
                              <p:par>
                                <p:cTn id="6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6" fill="hold">
                            <p:stCondLst>
                              <p:cond delay="81500"/>
                            </p:stCondLst>
                            <p:childTnLst>
                              <p:par>
                                <p:cTn id="6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9" fill="hold">
                            <p:stCondLst>
                              <p:cond delay="82000"/>
                            </p:stCondLst>
                            <p:childTnLst>
                              <p:par>
                                <p:cTn id="6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2" fill="hold">
                            <p:stCondLst>
                              <p:cond delay="82500"/>
                            </p:stCondLst>
                            <p:childTnLst>
                              <p:par>
                                <p:cTn id="64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5" fill="hold">
                            <p:stCondLst>
                              <p:cond delay="83000"/>
                            </p:stCondLst>
                            <p:childTnLst>
                              <p:par>
                                <p:cTn id="64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8" fill="hold">
                            <p:stCondLst>
                              <p:cond delay="83500"/>
                            </p:stCondLst>
                            <p:childTnLst>
                              <p:par>
                                <p:cTn id="64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1" fill="hold">
                            <p:stCondLst>
                              <p:cond delay="84000"/>
                            </p:stCondLst>
                            <p:childTnLst>
                              <p:par>
                                <p:cTn id="65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4" fill="hold">
                            <p:stCondLst>
                              <p:cond delay="84500"/>
                            </p:stCondLst>
                            <p:childTnLst>
                              <p:par>
                                <p:cTn id="65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7" fill="hold">
                            <p:stCondLst>
                              <p:cond delay="85000"/>
                            </p:stCondLst>
                            <p:childTnLst>
                              <p:par>
                                <p:cTn id="65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0" fill="hold">
                            <p:stCondLst>
                              <p:cond delay="85500"/>
                            </p:stCondLst>
                            <p:childTnLst>
                              <p:par>
                                <p:cTn id="66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3" fill="hold">
                            <p:stCondLst>
                              <p:cond delay="86000"/>
                            </p:stCondLst>
                            <p:childTnLst>
                              <p:par>
                                <p:cTn id="66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6" fill="hold">
                            <p:stCondLst>
                              <p:cond delay="86500"/>
                            </p:stCondLst>
                            <p:childTnLst>
                              <p:par>
                                <p:cTn id="66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9" fill="hold">
                            <p:stCondLst>
                              <p:cond delay="87000"/>
                            </p:stCondLst>
                            <p:childTnLst>
                              <p:par>
                                <p:cTn id="67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2" fill="hold">
                            <p:stCondLst>
                              <p:cond delay="87500"/>
                            </p:stCondLst>
                            <p:childTnLst>
                              <p:par>
                                <p:cTn id="67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5" fill="hold">
                            <p:stCondLst>
                              <p:cond delay="88000"/>
                            </p:stCondLst>
                            <p:childTnLst>
                              <p:par>
                                <p:cTn id="67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8" fill="hold">
                            <p:stCondLst>
                              <p:cond delay="88500"/>
                            </p:stCondLst>
                            <p:childTnLst>
                              <p:par>
                                <p:cTn id="67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1" fill="hold">
                            <p:stCondLst>
                              <p:cond delay="89000"/>
                            </p:stCondLst>
                            <p:childTnLst>
                              <p:par>
                                <p:cTn id="68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4" fill="hold">
                            <p:stCondLst>
                              <p:cond delay="89500"/>
                            </p:stCondLst>
                            <p:childTnLst>
                              <p:par>
                                <p:cTn id="68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7" fill="hold">
                            <p:stCondLst>
                              <p:cond delay="90000"/>
                            </p:stCondLst>
                            <p:childTnLst>
                              <p:par>
                                <p:cTn id="68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0" fill="hold">
                            <p:stCondLst>
                              <p:cond delay="90500"/>
                            </p:stCondLst>
                            <p:childTnLst>
                              <p:par>
                                <p:cTn id="69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3" fill="hold">
                            <p:stCondLst>
                              <p:cond delay="91000"/>
                            </p:stCondLst>
                            <p:childTnLst>
                              <p:par>
                                <p:cTn id="69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6" fill="hold">
                            <p:stCondLst>
                              <p:cond delay="91500"/>
                            </p:stCondLst>
                            <p:childTnLst>
                              <p:par>
                                <p:cTn id="69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9" fill="hold">
                            <p:stCondLst>
                              <p:cond delay="92000"/>
                            </p:stCondLst>
                            <p:childTnLst>
                              <p:par>
                                <p:cTn id="70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2" fill="hold">
                            <p:stCondLst>
                              <p:cond delay="92500"/>
                            </p:stCondLst>
                            <p:childTnLst>
                              <p:par>
                                <p:cTn id="70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5" fill="hold">
                            <p:stCondLst>
                              <p:cond delay="93000"/>
                            </p:stCondLst>
                            <p:childTnLst>
                              <p:par>
                                <p:cTn id="70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8" fill="hold">
                            <p:stCondLst>
                              <p:cond delay="93500"/>
                            </p:stCondLst>
                            <p:childTnLst>
                              <p:par>
                                <p:cTn id="70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1" fill="hold">
                            <p:stCondLst>
                              <p:cond delay="94000"/>
                            </p:stCondLst>
                            <p:childTnLst>
                              <p:par>
                                <p:cTn id="71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4" fill="hold">
                            <p:stCondLst>
                              <p:cond delay="94500"/>
                            </p:stCondLst>
                            <p:childTnLst>
                              <p:par>
                                <p:cTn id="71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7" fill="hold">
                            <p:stCondLst>
                              <p:cond delay="95000"/>
                            </p:stCondLst>
                            <p:childTnLst>
                              <p:par>
                                <p:cTn id="71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0" fill="hold">
                            <p:stCondLst>
                              <p:cond delay="95500"/>
                            </p:stCondLst>
                            <p:childTnLst>
                              <p:par>
                                <p:cTn id="721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7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3" fill="hold">
                            <p:stCondLst>
                              <p:cond delay="105500"/>
                            </p:stCondLst>
                            <p:childTnLst>
                              <p:par>
                                <p:cTn id="724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6" fill="hold">
                            <p:stCondLst>
                              <p:cond delay="106500"/>
                            </p:stCondLst>
                            <p:childTnLst>
                              <p:par>
                                <p:cTn id="827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9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0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1" fill="hold">
                            <p:stCondLst>
                              <p:cond delay="107000"/>
                            </p:stCondLst>
                            <p:childTnLst>
                              <p:par>
                                <p:cTn id="8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4" dur="500" fill="hold"/>
                                        <p:tgtEl>
                                          <p:spTgt spid="2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5" dur="500" fill="hold"/>
                                        <p:tgtEl>
                                          <p:spTgt spid="2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6" fill="hold">
                            <p:stCondLst>
                              <p:cond delay="107500"/>
                            </p:stCondLst>
                            <p:childTnLst>
                              <p:par>
                                <p:cTn id="83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9" dur="500" fill="hold"/>
                                        <p:tgtEl>
                                          <p:spTgt spid="2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0" dur="500" fill="hold"/>
                                        <p:tgtEl>
                                          <p:spTgt spid="2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1" fill="hold">
                            <p:stCondLst>
                              <p:cond delay="108000"/>
                            </p:stCondLst>
                            <p:childTnLst>
                              <p:par>
                                <p:cTn id="84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4" dur="500" fill="hold"/>
                                        <p:tgtEl>
                                          <p:spTgt spid="2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5" dur="500" fill="hold"/>
                                        <p:tgtEl>
                                          <p:spTgt spid="2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6" fill="hold">
                            <p:stCondLst>
                              <p:cond delay="108500"/>
                            </p:stCondLst>
                            <p:childTnLst>
                              <p:par>
                                <p:cTn id="847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9" dur="500" fill="hold"/>
                                        <p:tgtEl>
                                          <p:spTgt spid="2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0" dur="500" fill="hold"/>
                                        <p:tgtEl>
                                          <p:spTgt spid="2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1" fill="hold">
                            <p:stCondLst>
                              <p:cond delay="109000"/>
                            </p:stCondLst>
                            <p:childTnLst>
                              <p:par>
                                <p:cTn id="852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4" dur="500" fill="hold"/>
                                        <p:tgtEl>
                                          <p:spTgt spid="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5" dur="500" fill="hold"/>
                                        <p:tgtEl>
                                          <p:spTgt spid="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6" fill="hold">
                            <p:stCondLst>
                              <p:cond delay="109500"/>
                            </p:stCondLst>
                            <p:childTnLst>
                              <p:par>
                                <p:cTn id="857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9" dur="500" fill="hold"/>
                                        <p:tgtEl>
                                          <p:spTgt spid="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0" dur="500" fill="hold"/>
                                        <p:tgtEl>
                                          <p:spTgt spid="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1" fill="hold">
                            <p:stCondLst>
                              <p:cond delay="110000"/>
                            </p:stCondLst>
                            <p:childTnLst>
                              <p:par>
                                <p:cTn id="862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4" dur="500" fill="hold"/>
                                        <p:tgtEl>
                                          <p:spTgt spid="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5" dur="500" fill="hold"/>
                                        <p:tgtEl>
                                          <p:spTgt spid="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6" fill="hold">
                            <p:stCondLst>
                              <p:cond delay="110500"/>
                            </p:stCondLst>
                            <p:childTnLst>
                              <p:par>
                                <p:cTn id="867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9" dur="500" fill="hold"/>
                                        <p:tgtEl>
                                          <p:spTgt spid="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0" dur="500" fill="hold"/>
                                        <p:tgtEl>
                                          <p:spTgt spid="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1" fill="hold">
                            <p:stCondLst>
                              <p:cond delay="111000"/>
                            </p:stCondLst>
                            <p:childTnLst>
                              <p:par>
                                <p:cTn id="87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4" fill="hold">
                            <p:stCondLst>
                              <p:cond delay="111000"/>
                            </p:stCondLst>
                            <p:childTnLst>
                              <p:par>
                                <p:cTn id="87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7" fill="hold">
                            <p:stCondLst>
                              <p:cond delay="111500"/>
                            </p:stCondLst>
                            <p:childTnLst>
                              <p:par>
                                <p:cTn id="87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0" fill="hold">
                            <p:stCondLst>
                              <p:cond delay="112000"/>
                            </p:stCondLst>
                            <p:childTnLst>
                              <p:par>
                                <p:cTn id="88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3" fill="hold">
                            <p:stCondLst>
                              <p:cond delay="112500"/>
                            </p:stCondLst>
                            <p:childTnLst>
                              <p:par>
                                <p:cTn id="88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6" fill="hold">
                            <p:stCondLst>
                              <p:cond delay="113000"/>
                            </p:stCondLst>
                            <p:childTnLst>
                              <p:par>
                                <p:cTn id="88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9" fill="hold">
                            <p:stCondLst>
                              <p:cond delay="113500"/>
                            </p:stCondLst>
                            <p:childTnLst>
                              <p:par>
                                <p:cTn id="89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2" fill="hold">
                            <p:stCondLst>
                              <p:cond delay="114000"/>
                            </p:stCondLst>
                            <p:childTnLst>
                              <p:par>
                                <p:cTn id="89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5" fill="hold">
                            <p:stCondLst>
                              <p:cond delay="114500"/>
                            </p:stCondLst>
                            <p:childTnLst>
                              <p:par>
                                <p:cTn id="89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8" fill="hold">
                            <p:stCondLst>
                              <p:cond delay="115000"/>
                            </p:stCondLst>
                            <p:childTnLst>
                              <p:par>
                                <p:cTn id="89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1" fill="hold">
                            <p:stCondLst>
                              <p:cond delay="115500"/>
                            </p:stCondLst>
                            <p:childTnLst>
                              <p:par>
                                <p:cTn id="90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4" fill="hold">
                            <p:stCondLst>
                              <p:cond delay="116000"/>
                            </p:stCondLst>
                            <p:childTnLst>
                              <p:par>
                                <p:cTn id="90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7" fill="hold">
                            <p:stCondLst>
                              <p:cond delay="116500"/>
                            </p:stCondLst>
                            <p:childTnLst>
                              <p:par>
                                <p:cTn id="90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0" fill="hold">
                            <p:stCondLst>
                              <p:cond delay="117000"/>
                            </p:stCondLst>
                            <p:childTnLst>
                              <p:par>
                                <p:cTn id="9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3" fill="hold">
                            <p:stCondLst>
                              <p:cond delay="117500"/>
                            </p:stCondLst>
                            <p:childTnLst>
                              <p:par>
                                <p:cTn id="9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6" fill="hold">
                            <p:stCondLst>
                              <p:cond delay="118000"/>
                            </p:stCondLst>
                            <p:childTnLst>
                              <p:par>
                                <p:cTn id="91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9" fill="hold">
                            <p:stCondLst>
                              <p:cond delay="118500"/>
                            </p:stCondLst>
                            <p:childTnLst>
                              <p:par>
                                <p:cTn id="92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2" fill="hold">
                            <p:stCondLst>
                              <p:cond delay="119000"/>
                            </p:stCondLst>
                            <p:childTnLst>
                              <p:par>
                                <p:cTn id="92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5" fill="hold">
                            <p:stCondLst>
                              <p:cond delay="119500"/>
                            </p:stCondLst>
                            <p:childTnLst>
                              <p:par>
                                <p:cTn id="92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8" fill="hold">
                            <p:stCondLst>
                              <p:cond delay="120000"/>
                            </p:stCondLst>
                            <p:childTnLst>
                              <p:par>
                                <p:cTn id="92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1" fill="hold">
                            <p:stCondLst>
                              <p:cond delay="120500"/>
                            </p:stCondLst>
                            <p:childTnLst>
                              <p:par>
                                <p:cTn id="93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4" fill="hold">
                            <p:stCondLst>
                              <p:cond delay="121000"/>
                            </p:stCondLst>
                            <p:childTnLst>
                              <p:par>
                                <p:cTn id="93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7" fill="hold">
                            <p:stCondLst>
                              <p:cond delay="121500"/>
                            </p:stCondLst>
                            <p:childTnLst>
                              <p:par>
                                <p:cTn id="93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0" fill="hold">
                            <p:stCondLst>
                              <p:cond delay="122000"/>
                            </p:stCondLst>
                            <p:childTnLst>
                              <p:par>
                                <p:cTn id="94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3" fill="hold">
                            <p:stCondLst>
                              <p:cond delay="122500"/>
                            </p:stCondLst>
                            <p:childTnLst>
                              <p:par>
                                <p:cTn id="94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6" fill="hold">
                            <p:stCondLst>
                              <p:cond delay="123000"/>
                            </p:stCondLst>
                            <p:childTnLst>
                              <p:par>
                                <p:cTn id="94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9" fill="hold">
                            <p:stCondLst>
                              <p:cond delay="123500"/>
                            </p:stCondLst>
                            <p:childTnLst>
                              <p:par>
                                <p:cTn id="95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2" fill="hold">
                            <p:stCondLst>
                              <p:cond delay="124000"/>
                            </p:stCondLst>
                            <p:childTnLst>
                              <p:par>
                                <p:cTn id="9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5" fill="hold">
                            <p:stCondLst>
                              <p:cond delay="124500"/>
                            </p:stCondLst>
                            <p:childTnLst>
                              <p:par>
                                <p:cTn id="9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8" fill="hold">
                            <p:stCondLst>
                              <p:cond delay="125000"/>
                            </p:stCondLst>
                            <p:childTnLst>
                              <p:par>
                                <p:cTn id="9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1" fill="hold">
                            <p:stCondLst>
                              <p:cond delay="125500"/>
                            </p:stCondLst>
                            <p:childTnLst>
                              <p:par>
                                <p:cTn id="9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4" fill="hold">
                            <p:stCondLst>
                              <p:cond delay="126000"/>
                            </p:stCondLst>
                            <p:childTnLst>
                              <p:par>
                                <p:cTn id="96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7" fill="hold">
                            <p:stCondLst>
                              <p:cond delay="126500"/>
                            </p:stCondLst>
                            <p:childTnLst>
                              <p:par>
                                <p:cTn id="96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0" fill="hold">
                            <p:stCondLst>
                              <p:cond delay="127000"/>
                            </p:stCondLst>
                            <p:childTnLst>
                              <p:par>
                                <p:cTn id="97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3" fill="hold">
                            <p:stCondLst>
                              <p:cond delay="127500"/>
                            </p:stCondLst>
                            <p:childTnLst>
                              <p:par>
                                <p:cTn id="97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6" fill="hold">
                            <p:stCondLst>
                              <p:cond delay="128000"/>
                            </p:stCondLst>
                            <p:childTnLst>
                              <p:par>
                                <p:cTn id="97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9" fill="hold">
                            <p:stCondLst>
                              <p:cond delay="128500"/>
                            </p:stCondLst>
                            <p:childTnLst>
                              <p:par>
                                <p:cTn id="98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2" fill="hold">
                            <p:stCondLst>
                              <p:cond delay="129000"/>
                            </p:stCondLst>
                            <p:childTnLst>
                              <p:par>
                                <p:cTn id="98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5" fill="hold">
                            <p:stCondLst>
                              <p:cond delay="129500"/>
                            </p:stCondLst>
                            <p:childTnLst>
                              <p:par>
                                <p:cTn id="98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8" fill="hold">
                            <p:stCondLst>
                              <p:cond delay="130000"/>
                            </p:stCondLst>
                            <p:childTnLst>
                              <p:par>
                                <p:cTn id="98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1" fill="hold">
                            <p:stCondLst>
                              <p:cond delay="130500"/>
                            </p:stCondLst>
                            <p:childTnLst>
                              <p:par>
                                <p:cTn id="99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4" fill="hold">
                            <p:stCondLst>
                              <p:cond delay="131000"/>
                            </p:stCondLst>
                            <p:childTnLst>
                              <p:par>
                                <p:cTn id="995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9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7" fill="hold">
                            <p:stCondLst>
                              <p:cond delay="141000"/>
                            </p:stCondLst>
                            <p:childTnLst>
                              <p:par>
                                <p:cTn id="998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0" fill="hold">
                            <p:stCondLst>
                              <p:cond delay="142000"/>
                            </p:stCondLst>
                            <p:childTnLst>
                              <p:par>
                                <p:cTn id="110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3" dur="5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4" dur="5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5" fill="hold">
                            <p:stCondLst>
                              <p:cond delay="142500"/>
                            </p:stCondLst>
                            <p:childTnLst>
                              <p:par>
                                <p:cTn id="110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8" dur="500" fill="hold"/>
                                        <p:tgtEl>
                                          <p:spTgt spid="2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9" dur="500" fill="hold"/>
                                        <p:tgtEl>
                                          <p:spTgt spid="2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0" fill="hold">
                            <p:stCondLst>
                              <p:cond delay="143000"/>
                            </p:stCondLst>
                            <p:childTnLst>
                              <p:par>
                                <p:cTn id="111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3" dur="500" fill="hold"/>
                                        <p:tgtEl>
                                          <p:spTgt spid="2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4" dur="500" fill="hold"/>
                                        <p:tgtEl>
                                          <p:spTgt spid="2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5" fill="hold">
                            <p:stCondLst>
                              <p:cond delay="143500"/>
                            </p:stCondLst>
                            <p:childTnLst>
                              <p:par>
                                <p:cTn id="11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8" dur="500" fill="hold"/>
                                        <p:tgtEl>
                                          <p:spTgt spid="2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9" dur="500" fill="hold"/>
                                        <p:tgtEl>
                                          <p:spTgt spid="2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0" fill="hold">
                            <p:stCondLst>
                              <p:cond delay="144000"/>
                            </p:stCondLst>
                            <p:childTnLst>
                              <p:par>
                                <p:cTn id="112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3" dur="500" fill="hold"/>
                                        <p:tgtEl>
                                          <p:spTgt spid="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4" dur="500" fill="hold"/>
                                        <p:tgtEl>
                                          <p:spTgt spid="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5" fill="hold">
                            <p:stCondLst>
                              <p:cond delay="144500"/>
                            </p:stCondLst>
                            <p:childTnLst>
                              <p:par>
                                <p:cTn id="1126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8" dur="500" fill="hold"/>
                                        <p:tgtEl>
                                          <p:spTgt spid="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9" dur="500" fill="hold"/>
                                        <p:tgtEl>
                                          <p:spTgt spid="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0" fill="hold">
                            <p:stCondLst>
                              <p:cond delay="145000"/>
                            </p:stCondLst>
                            <p:childTnLst>
                              <p:par>
                                <p:cTn id="1131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3" dur="500" fill="hold"/>
                                        <p:tgtEl>
                                          <p:spTgt spid="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4" dur="500" fill="hold"/>
                                        <p:tgtEl>
                                          <p:spTgt spid="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5" fill="hold">
                            <p:stCondLst>
                              <p:cond delay="145500"/>
                            </p:stCondLst>
                            <p:childTnLst>
                              <p:par>
                                <p:cTn id="1136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8" dur="500" fill="hold"/>
                                        <p:tgtEl>
                                          <p:spTgt spid="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9" dur="500" fill="hold"/>
                                        <p:tgtEl>
                                          <p:spTgt spid="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0" fill="hold">
                            <p:stCondLst>
                              <p:cond delay="146000"/>
                            </p:stCondLst>
                            <p:childTnLst>
                              <p:par>
                                <p:cTn id="1141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3" dur="500" fill="hold"/>
                                        <p:tgtEl>
                                          <p:spTgt spid="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4" dur="500" fill="hold"/>
                                        <p:tgtEl>
                                          <p:spTgt spid="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5" fill="hold">
                            <p:stCondLst>
                              <p:cond delay="146500"/>
                            </p:stCondLst>
                            <p:childTnLst>
                              <p:par>
                                <p:cTn id="114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8" fill="hold">
                            <p:stCondLst>
                              <p:cond delay="146500"/>
                            </p:stCondLst>
                            <p:childTnLst>
                              <p:par>
                                <p:cTn id="114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1" fill="hold">
                            <p:stCondLst>
                              <p:cond delay="147000"/>
                            </p:stCondLst>
                            <p:childTnLst>
                              <p:par>
                                <p:cTn id="115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4" fill="hold">
                            <p:stCondLst>
                              <p:cond delay="147500"/>
                            </p:stCondLst>
                            <p:childTnLst>
                              <p:par>
                                <p:cTn id="115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7" fill="hold">
                            <p:stCondLst>
                              <p:cond delay="148000"/>
                            </p:stCondLst>
                            <p:childTnLst>
                              <p:par>
                                <p:cTn id="115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0" fill="hold">
                            <p:stCondLst>
                              <p:cond delay="148500"/>
                            </p:stCondLst>
                            <p:childTnLst>
                              <p:par>
                                <p:cTn id="116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3" fill="hold">
                            <p:stCondLst>
                              <p:cond delay="149000"/>
                            </p:stCondLst>
                            <p:childTnLst>
                              <p:par>
                                <p:cTn id="116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6" fill="hold">
                            <p:stCondLst>
                              <p:cond delay="149500"/>
                            </p:stCondLst>
                            <p:childTnLst>
                              <p:par>
                                <p:cTn id="116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9" fill="hold">
                            <p:stCondLst>
                              <p:cond delay="150000"/>
                            </p:stCondLst>
                            <p:childTnLst>
                              <p:par>
                                <p:cTn id="117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2" fill="hold">
                            <p:stCondLst>
                              <p:cond delay="150500"/>
                            </p:stCondLst>
                            <p:childTnLst>
                              <p:par>
                                <p:cTn id="117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5" fill="hold">
                            <p:stCondLst>
                              <p:cond delay="151000"/>
                            </p:stCondLst>
                            <p:childTnLst>
                              <p:par>
                                <p:cTn id="117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8" fill="hold">
                            <p:stCondLst>
                              <p:cond delay="151500"/>
                            </p:stCondLst>
                            <p:childTnLst>
                              <p:par>
                                <p:cTn id="117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1" fill="hold">
                            <p:stCondLst>
                              <p:cond delay="152000"/>
                            </p:stCondLst>
                            <p:childTnLst>
                              <p:par>
                                <p:cTn id="118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4" fill="hold">
                            <p:stCondLst>
                              <p:cond delay="152500"/>
                            </p:stCondLst>
                            <p:childTnLst>
                              <p:par>
                                <p:cTn id="118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7" fill="hold">
                            <p:stCondLst>
                              <p:cond delay="153000"/>
                            </p:stCondLst>
                            <p:childTnLst>
                              <p:par>
                                <p:cTn id="118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0" fill="hold">
                            <p:stCondLst>
                              <p:cond delay="153500"/>
                            </p:stCondLst>
                            <p:childTnLst>
                              <p:par>
                                <p:cTn id="119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3" fill="hold">
                            <p:stCondLst>
                              <p:cond delay="154000"/>
                            </p:stCondLst>
                            <p:childTnLst>
                              <p:par>
                                <p:cTn id="119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6" fill="hold">
                            <p:stCondLst>
                              <p:cond delay="154500"/>
                            </p:stCondLst>
                            <p:childTnLst>
                              <p:par>
                                <p:cTn id="119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9" fill="hold">
                            <p:stCondLst>
                              <p:cond delay="155000"/>
                            </p:stCondLst>
                            <p:childTnLst>
                              <p:par>
                                <p:cTn id="120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2" fill="hold">
                            <p:stCondLst>
                              <p:cond delay="155500"/>
                            </p:stCondLst>
                            <p:childTnLst>
                              <p:par>
                                <p:cTn id="120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5" fill="hold">
                            <p:stCondLst>
                              <p:cond delay="156000"/>
                            </p:stCondLst>
                            <p:childTnLst>
                              <p:par>
                                <p:cTn id="120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8" fill="hold">
                            <p:stCondLst>
                              <p:cond delay="156500"/>
                            </p:stCondLst>
                            <p:childTnLst>
                              <p:par>
                                <p:cTn id="120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1" fill="hold">
                            <p:stCondLst>
                              <p:cond delay="157000"/>
                            </p:stCondLst>
                            <p:childTnLst>
                              <p:par>
                                <p:cTn id="121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4" fill="hold">
                            <p:stCondLst>
                              <p:cond delay="157500"/>
                            </p:stCondLst>
                            <p:childTnLst>
                              <p:par>
                                <p:cTn id="121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7" fill="hold">
                            <p:stCondLst>
                              <p:cond delay="158000"/>
                            </p:stCondLst>
                            <p:childTnLst>
                              <p:par>
                                <p:cTn id="121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0" fill="hold">
                            <p:stCondLst>
                              <p:cond delay="158500"/>
                            </p:stCondLst>
                            <p:childTnLst>
                              <p:par>
                                <p:cTn id="122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3" fill="hold">
                            <p:stCondLst>
                              <p:cond delay="159000"/>
                            </p:stCondLst>
                            <p:childTnLst>
                              <p:par>
                                <p:cTn id="122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6" fill="hold">
                            <p:stCondLst>
                              <p:cond delay="159500"/>
                            </p:stCondLst>
                            <p:childTnLst>
                              <p:par>
                                <p:cTn id="122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9" fill="hold">
                            <p:stCondLst>
                              <p:cond delay="160000"/>
                            </p:stCondLst>
                            <p:childTnLst>
                              <p:par>
                                <p:cTn id="123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2" fill="hold">
                            <p:stCondLst>
                              <p:cond delay="160500"/>
                            </p:stCondLst>
                            <p:childTnLst>
                              <p:par>
                                <p:cTn id="123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5" fill="hold">
                            <p:stCondLst>
                              <p:cond delay="161000"/>
                            </p:stCondLst>
                            <p:childTnLst>
                              <p:par>
                                <p:cTn id="123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8" fill="hold">
                            <p:stCondLst>
                              <p:cond delay="161500"/>
                            </p:stCondLst>
                            <p:childTnLst>
                              <p:par>
                                <p:cTn id="123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1" fill="hold">
                            <p:stCondLst>
                              <p:cond delay="162000"/>
                            </p:stCondLst>
                            <p:childTnLst>
                              <p:par>
                                <p:cTn id="124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4" fill="hold">
                            <p:stCondLst>
                              <p:cond delay="162500"/>
                            </p:stCondLst>
                            <p:childTnLst>
                              <p:par>
                                <p:cTn id="124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7" fill="hold">
                            <p:stCondLst>
                              <p:cond delay="163000"/>
                            </p:stCondLst>
                            <p:childTnLst>
                              <p:par>
                                <p:cTn id="124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0" fill="hold">
                            <p:stCondLst>
                              <p:cond delay="163500"/>
                            </p:stCondLst>
                            <p:childTnLst>
                              <p:par>
                                <p:cTn id="125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3" fill="hold">
                            <p:stCondLst>
                              <p:cond delay="164000"/>
                            </p:stCondLst>
                            <p:childTnLst>
                              <p:par>
                                <p:cTn id="125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6" fill="hold">
                            <p:stCondLst>
                              <p:cond delay="164500"/>
                            </p:stCondLst>
                            <p:childTnLst>
                              <p:par>
                                <p:cTn id="125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9" fill="hold">
                            <p:stCondLst>
                              <p:cond delay="165000"/>
                            </p:stCondLst>
                            <p:childTnLst>
                              <p:par>
                                <p:cTn id="126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2" fill="hold">
                            <p:stCondLst>
                              <p:cond delay="165500"/>
                            </p:stCondLst>
                            <p:childTnLst>
                              <p:par>
                                <p:cTn id="126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5" fill="hold">
                            <p:stCondLst>
                              <p:cond delay="166000"/>
                            </p:stCondLst>
                            <p:childTnLst>
                              <p:par>
                                <p:cTn id="126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8" fill="hold">
                            <p:stCondLst>
                              <p:cond delay="166500"/>
                            </p:stCondLst>
                            <p:childTnLst>
                              <p:par>
                                <p:cTn id="1269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1" fill="hold">
                            <p:stCondLst>
                              <p:cond delay="176500"/>
                            </p:stCondLst>
                            <p:childTnLst>
                              <p:par>
                                <p:cTn id="1272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4" fill="hold">
                            <p:stCondLst>
                              <p:cond delay="177500"/>
                            </p:stCondLst>
                            <p:childTnLst>
                              <p:par>
                                <p:cTn id="137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7" dur="500" fill="hold"/>
                                        <p:tgtEl>
                                          <p:spTgt spid="3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8" dur="500" fill="hold"/>
                                        <p:tgtEl>
                                          <p:spTgt spid="3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9" fill="hold">
                            <p:stCondLst>
                              <p:cond delay="178000"/>
                            </p:stCondLst>
                            <p:childTnLst>
                              <p:par>
                                <p:cTn id="138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2" dur="500" fill="hold"/>
                                        <p:tgtEl>
                                          <p:spTgt spid="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3" dur="500" fill="hold"/>
                                        <p:tgtEl>
                                          <p:spTgt spid="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4" fill="hold">
                            <p:stCondLst>
                              <p:cond delay="178500"/>
                            </p:stCondLst>
                            <p:childTnLst>
                              <p:par>
                                <p:cTn id="138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7" dur="500" fill="hold"/>
                                        <p:tgtEl>
                                          <p:spTgt spid="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8" dur="500" fill="hold"/>
                                        <p:tgtEl>
                                          <p:spTgt spid="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9" fill="hold">
                            <p:stCondLst>
                              <p:cond delay="179000"/>
                            </p:stCondLst>
                            <p:childTnLst>
                              <p:par>
                                <p:cTn id="139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2" dur="500" fill="hold"/>
                                        <p:tgtEl>
                                          <p:spTgt spid="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3" dur="500" fill="hold"/>
                                        <p:tgtEl>
                                          <p:spTgt spid="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4" fill="hold">
                            <p:stCondLst>
                              <p:cond delay="179500"/>
                            </p:stCondLst>
                            <p:childTnLst>
                              <p:par>
                                <p:cTn id="139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7" dur="500" fill="hold"/>
                                        <p:tgtEl>
                                          <p:spTgt spid="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8" dur="500" fill="hold"/>
                                        <p:tgtEl>
                                          <p:spTgt spid="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9" fill="hold">
                            <p:stCondLst>
                              <p:cond delay="180000"/>
                            </p:stCondLst>
                            <p:childTnLst>
                              <p:par>
                                <p:cTn id="140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2" dur="500" fill="hold"/>
                                        <p:tgtEl>
                                          <p:spTgt spid="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3" dur="500" fill="hold"/>
                                        <p:tgtEl>
                                          <p:spTgt spid="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4" fill="hold">
                            <p:stCondLst>
                              <p:cond delay="180500"/>
                            </p:stCondLst>
                            <p:childTnLst>
                              <p:par>
                                <p:cTn id="140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7" dur="500" fill="hold"/>
                                        <p:tgtEl>
                                          <p:spTgt spid="3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8" dur="500" fill="hold"/>
                                        <p:tgtEl>
                                          <p:spTgt spid="3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9" fill="hold">
                            <p:stCondLst>
                              <p:cond delay="181000"/>
                            </p:stCondLst>
                            <p:childTnLst>
                              <p:par>
                                <p:cTn id="141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2" dur="500" fill="hold"/>
                                        <p:tgtEl>
                                          <p:spTgt spid="3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3" dur="500" fill="hold"/>
                                        <p:tgtEl>
                                          <p:spTgt spid="3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4" fill="hold">
                            <p:stCondLst>
                              <p:cond delay="181500"/>
                            </p:stCondLst>
                            <p:childTnLst>
                              <p:par>
                                <p:cTn id="141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7" dur="500" fill="hold"/>
                                        <p:tgtEl>
                                          <p:spTgt spid="3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8" dur="500" fill="hold"/>
                                        <p:tgtEl>
                                          <p:spTgt spid="3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9" fill="hold">
                            <p:stCondLst>
                              <p:cond delay="182000"/>
                            </p:stCondLst>
                            <p:childTnLst>
                              <p:par>
                                <p:cTn id="14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2" fill="hold">
                            <p:stCondLst>
                              <p:cond delay="182000"/>
                            </p:stCondLst>
                            <p:childTnLst>
                              <p:par>
                                <p:cTn id="142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5" fill="hold">
                            <p:stCondLst>
                              <p:cond delay="182500"/>
                            </p:stCondLst>
                            <p:childTnLst>
                              <p:par>
                                <p:cTn id="142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8" fill="hold">
                            <p:stCondLst>
                              <p:cond delay="183000"/>
                            </p:stCondLst>
                            <p:childTnLst>
                              <p:par>
                                <p:cTn id="142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1" fill="hold">
                            <p:stCondLst>
                              <p:cond delay="183500"/>
                            </p:stCondLst>
                            <p:childTnLst>
                              <p:par>
                                <p:cTn id="143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4" fill="hold">
                            <p:stCondLst>
                              <p:cond delay="184000"/>
                            </p:stCondLst>
                            <p:childTnLst>
                              <p:par>
                                <p:cTn id="143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7" fill="hold">
                            <p:stCondLst>
                              <p:cond delay="184500"/>
                            </p:stCondLst>
                            <p:childTnLst>
                              <p:par>
                                <p:cTn id="143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0" fill="hold">
                            <p:stCondLst>
                              <p:cond delay="185000"/>
                            </p:stCondLst>
                            <p:childTnLst>
                              <p:par>
                                <p:cTn id="144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3" fill="hold">
                            <p:stCondLst>
                              <p:cond delay="185500"/>
                            </p:stCondLst>
                            <p:childTnLst>
                              <p:par>
                                <p:cTn id="144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6" fill="hold">
                            <p:stCondLst>
                              <p:cond delay="186000"/>
                            </p:stCondLst>
                            <p:childTnLst>
                              <p:par>
                                <p:cTn id="144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9" fill="hold">
                            <p:stCondLst>
                              <p:cond delay="186500"/>
                            </p:stCondLst>
                            <p:childTnLst>
                              <p:par>
                                <p:cTn id="145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2" fill="hold">
                            <p:stCondLst>
                              <p:cond delay="187000"/>
                            </p:stCondLst>
                            <p:childTnLst>
                              <p:par>
                                <p:cTn id="14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5" fill="hold">
                            <p:stCondLst>
                              <p:cond delay="187500"/>
                            </p:stCondLst>
                            <p:childTnLst>
                              <p:par>
                                <p:cTn id="14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8" fill="hold">
                            <p:stCondLst>
                              <p:cond delay="188000"/>
                            </p:stCondLst>
                            <p:childTnLst>
                              <p:par>
                                <p:cTn id="14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1" fill="hold">
                            <p:stCondLst>
                              <p:cond delay="188500"/>
                            </p:stCondLst>
                            <p:childTnLst>
                              <p:par>
                                <p:cTn id="14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4" fill="hold">
                            <p:stCondLst>
                              <p:cond delay="189000"/>
                            </p:stCondLst>
                            <p:childTnLst>
                              <p:par>
                                <p:cTn id="146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7" fill="hold">
                            <p:stCondLst>
                              <p:cond delay="189500"/>
                            </p:stCondLst>
                            <p:childTnLst>
                              <p:par>
                                <p:cTn id="146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0" fill="hold">
                            <p:stCondLst>
                              <p:cond delay="190000"/>
                            </p:stCondLst>
                            <p:childTnLst>
                              <p:par>
                                <p:cTn id="147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3" fill="hold">
                            <p:stCondLst>
                              <p:cond delay="190500"/>
                            </p:stCondLst>
                            <p:childTnLst>
                              <p:par>
                                <p:cTn id="147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6" fill="hold">
                            <p:stCondLst>
                              <p:cond delay="191000"/>
                            </p:stCondLst>
                            <p:childTnLst>
                              <p:par>
                                <p:cTn id="147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9" fill="hold">
                            <p:stCondLst>
                              <p:cond delay="191500"/>
                            </p:stCondLst>
                            <p:childTnLst>
                              <p:par>
                                <p:cTn id="148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2" fill="hold">
                            <p:stCondLst>
                              <p:cond delay="192000"/>
                            </p:stCondLst>
                            <p:childTnLst>
                              <p:par>
                                <p:cTn id="148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5" fill="hold">
                            <p:stCondLst>
                              <p:cond delay="192500"/>
                            </p:stCondLst>
                            <p:childTnLst>
                              <p:par>
                                <p:cTn id="148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8" fill="hold">
                            <p:stCondLst>
                              <p:cond delay="193000"/>
                            </p:stCondLst>
                            <p:childTnLst>
                              <p:par>
                                <p:cTn id="148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1" fill="hold">
                            <p:stCondLst>
                              <p:cond delay="193500"/>
                            </p:stCondLst>
                            <p:childTnLst>
                              <p:par>
                                <p:cTn id="149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4" fill="hold">
                            <p:stCondLst>
                              <p:cond delay="194000"/>
                            </p:stCondLst>
                            <p:childTnLst>
                              <p:par>
                                <p:cTn id="149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7" fill="hold">
                            <p:stCondLst>
                              <p:cond delay="194500"/>
                            </p:stCondLst>
                            <p:childTnLst>
                              <p:par>
                                <p:cTn id="149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0" fill="hold">
                            <p:stCondLst>
                              <p:cond delay="195000"/>
                            </p:stCondLst>
                            <p:childTnLst>
                              <p:par>
                                <p:cTn id="150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3" fill="hold">
                            <p:stCondLst>
                              <p:cond delay="195500"/>
                            </p:stCondLst>
                            <p:childTnLst>
                              <p:par>
                                <p:cTn id="150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6" fill="hold">
                            <p:stCondLst>
                              <p:cond delay="196000"/>
                            </p:stCondLst>
                            <p:childTnLst>
                              <p:par>
                                <p:cTn id="150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9" fill="hold">
                            <p:stCondLst>
                              <p:cond delay="196500"/>
                            </p:stCondLst>
                            <p:childTnLst>
                              <p:par>
                                <p:cTn id="151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2" fill="hold">
                            <p:stCondLst>
                              <p:cond delay="197000"/>
                            </p:stCondLst>
                            <p:childTnLst>
                              <p:par>
                                <p:cTn id="151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5" fill="hold">
                            <p:stCondLst>
                              <p:cond delay="197500"/>
                            </p:stCondLst>
                            <p:childTnLst>
                              <p:par>
                                <p:cTn id="15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8" fill="hold">
                            <p:stCondLst>
                              <p:cond delay="198000"/>
                            </p:stCondLst>
                            <p:childTnLst>
                              <p:par>
                                <p:cTn id="15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1" fill="hold">
                            <p:stCondLst>
                              <p:cond delay="198500"/>
                            </p:stCondLst>
                            <p:childTnLst>
                              <p:par>
                                <p:cTn id="15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4" fill="hold">
                            <p:stCondLst>
                              <p:cond delay="199000"/>
                            </p:stCondLst>
                            <p:childTnLst>
                              <p:par>
                                <p:cTn id="15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7" fill="hold">
                            <p:stCondLst>
                              <p:cond delay="199500"/>
                            </p:stCondLst>
                            <p:childTnLst>
                              <p:par>
                                <p:cTn id="15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0" fill="hold">
                            <p:stCondLst>
                              <p:cond delay="200000"/>
                            </p:stCondLst>
                            <p:childTnLst>
                              <p:par>
                                <p:cTn id="15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3" fill="hold">
                            <p:stCondLst>
                              <p:cond delay="200500"/>
                            </p:stCondLst>
                            <p:childTnLst>
                              <p:par>
                                <p:cTn id="15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6" fill="hold">
                            <p:stCondLst>
                              <p:cond delay="201000"/>
                            </p:stCondLst>
                            <p:childTnLst>
                              <p:par>
                                <p:cTn id="15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9" fill="hold">
                            <p:stCondLst>
                              <p:cond delay="201500"/>
                            </p:stCondLst>
                            <p:childTnLst>
                              <p:par>
                                <p:cTn id="15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2" fill="hold">
                            <p:stCondLst>
                              <p:cond delay="202000"/>
                            </p:stCondLst>
                            <p:childTnLst>
                              <p:par>
                                <p:cTn id="1543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5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5" fill="hold">
                            <p:stCondLst>
                              <p:cond delay="212000"/>
                            </p:stCondLst>
                            <p:childTnLst>
                              <p:par>
                                <p:cTn id="1546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8" fill="hold">
                            <p:stCondLst>
                              <p:cond delay="213000"/>
                            </p:stCondLst>
                            <p:childTnLst>
                              <p:par>
                                <p:cTn id="164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1" dur="500" fill="hold"/>
                                        <p:tgtEl>
                                          <p:spTgt spid="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52" dur="500" fill="hold"/>
                                        <p:tgtEl>
                                          <p:spTgt spid="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3" fill="hold">
                            <p:stCondLst>
                              <p:cond delay="213500"/>
                            </p:stCondLst>
                            <p:childTnLst>
                              <p:par>
                                <p:cTn id="16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6" dur="500" fill="hold"/>
                                        <p:tgtEl>
                                          <p:spTgt spid="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57" dur="500" fill="hold"/>
                                        <p:tgtEl>
                                          <p:spTgt spid="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8" fill="hold">
                            <p:stCondLst>
                              <p:cond delay="214000"/>
                            </p:stCondLst>
                            <p:childTnLst>
                              <p:par>
                                <p:cTn id="165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1" dur="500" fill="hold"/>
                                        <p:tgtEl>
                                          <p:spTgt spid="3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2" dur="500" fill="hold"/>
                                        <p:tgtEl>
                                          <p:spTgt spid="3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3" fill="hold">
                            <p:stCondLst>
                              <p:cond delay="214500"/>
                            </p:stCondLst>
                            <p:childTnLst>
                              <p:par>
                                <p:cTn id="166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6" dur="500" fill="hold"/>
                                        <p:tgtEl>
                                          <p:spTgt spid="3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7" dur="500" fill="hold"/>
                                        <p:tgtEl>
                                          <p:spTgt spid="3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8" fill="hold">
                            <p:stCondLst>
                              <p:cond delay="215000"/>
                            </p:stCondLst>
                            <p:childTnLst>
                              <p:par>
                                <p:cTn id="166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1" dur="500" fill="hold"/>
                                        <p:tgtEl>
                                          <p:spTgt spid="3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2" dur="500" fill="hold"/>
                                        <p:tgtEl>
                                          <p:spTgt spid="3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3" fill="hold">
                            <p:stCondLst>
                              <p:cond delay="215500"/>
                            </p:stCondLst>
                            <p:childTnLst>
                              <p:par>
                                <p:cTn id="1674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6" dur="500" fill="hold"/>
                                        <p:tgtEl>
                                          <p:spTgt spid="3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7" dur="500" fill="hold"/>
                                        <p:tgtEl>
                                          <p:spTgt spid="3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8" fill="hold">
                            <p:stCondLst>
                              <p:cond delay="216000"/>
                            </p:stCondLst>
                            <p:childTnLst>
                              <p:par>
                                <p:cTn id="1679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81" dur="500" fill="hold"/>
                                        <p:tgtEl>
                                          <p:spTgt spid="3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2" dur="500" fill="hold"/>
                                        <p:tgtEl>
                                          <p:spTgt spid="3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3" fill="hold">
                            <p:stCondLst>
                              <p:cond delay="216500"/>
                            </p:stCondLst>
                            <p:childTnLst>
                              <p:par>
                                <p:cTn id="1684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86" dur="500" fill="hold"/>
                                        <p:tgtEl>
                                          <p:spTgt spid="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7" dur="500" fill="hold"/>
                                        <p:tgtEl>
                                          <p:spTgt spid="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8" fill="hold">
                            <p:stCondLst>
                              <p:cond delay="217000"/>
                            </p:stCondLst>
                            <p:childTnLst>
                              <p:par>
                                <p:cTn id="1689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1" dur="500" fill="hold"/>
                                        <p:tgtEl>
                                          <p:spTgt spid="3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92" dur="500" fill="hold"/>
                                        <p:tgtEl>
                                          <p:spTgt spid="3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3" fill="hold">
                            <p:stCondLst>
                              <p:cond delay="217500"/>
                            </p:stCondLst>
                            <p:childTnLst>
                              <p:par>
                                <p:cTn id="169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6" fill="hold">
                            <p:stCondLst>
                              <p:cond delay="217500"/>
                            </p:stCondLst>
                            <p:childTnLst>
                              <p:par>
                                <p:cTn id="169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9" fill="hold">
                            <p:stCondLst>
                              <p:cond delay="218000"/>
                            </p:stCondLst>
                            <p:childTnLst>
                              <p:par>
                                <p:cTn id="170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2" fill="hold">
                            <p:stCondLst>
                              <p:cond delay="218500"/>
                            </p:stCondLst>
                            <p:childTnLst>
                              <p:par>
                                <p:cTn id="170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5" fill="hold">
                            <p:stCondLst>
                              <p:cond delay="219000"/>
                            </p:stCondLst>
                            <p:childTnLst>
                              <p:par>
                                <p:cTn id="170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8" fill="hold">
                            <p:stCondLst>
                              <p:cond delay="219500"/>
                            </p:stCondLst>
                            <p:childTnLst>
                              <p:par>
                                <p:cTn id="170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1" fill="hold">
                            <p:stCondLst>
                              <p:cond delay="220000"/>
                            </p:stCondLst>
                            <p:childTnLst>
                              <p:par>
                                <p:cTn id="171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4" fill="hold">
                            <p:stCondLst>
                              <p:cond delay="220500"/>
                            </p:stCondLst>
                            <p:childTnLst>
                              <p:par>
                                <p:cTn id="171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7" fill="hold">
                            <p:stCondLst>
                              <p:cond delay="221000"/>
                            </p:stCondLst>
                            <p:childTnLst>
                              <p:par>
                                <p:cTn id="171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0" fill="hold">
                            <p:stCondLst>
                              <p:cond delay="221500"/>
                            </p:stCondLst>
                            <p:childTnLst>
                              <p:par>
                                <p:cTn id="172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3" fill="hold">
                            <p:stCondLst>
                              <p:cond delay="222000"/>
                            </p:stCondLst>
                            <p:childTnLst>
                              <p:par>
                                <p:cTn id="172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6" fill="hold">
                            <p:stCondLst>
                              <p:cond delay="222500"/>
                            </p:stCondLst>
                            <p:childTnLst>
                              <p:par>
                                <p:cTn id="172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9" fill="hold">
                            <p:stCondLst>
                              <p:cond delay="223000"/>
                            </p:stCondLst>
                            <p:childTnLst>
                              <p:par>
                                <p:cTn id="173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2" fill="hold">
                            <p:stCondLst>
                              <p:cond delay="223500"/>
                            </p:stCondLst>
                            <p:childTnLst>
                              <p:par>
                                <p:cTn id="173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5" fill="hold">
                            <p:stCondLst>
                              <p:cond delay="224000"/>
                            </p:stCondLst>
                            <p:childTnLst>
                              <p:par>
                                <p:cTn id="173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8" fill="hold">
                            <p:stCondLst>
                              <p:cond delay="224500"/>
                            </p:stCondLst>
                            <p:childTnLst>
                              <p:par>
                                <p:cTn id="173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1" fill="hold">
                            <p:stCondLst>
                              <p:cond delay="225000"/>
                            </p:stCondLst>
                            <p:childTnLst>
                              <p:par>
                                <p:cTn id="174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4" fill="hold">
                            <p:stCondLst>
                              <p:cond delay="225500"/>
                            </p:stCondLst>
                            <p:childTnLst>
                              <p:par>
                                <p:cTn id="174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7" fill="hold">
                            <p:stCondLst>
                              <p:cond delay="226000"/>
                            </p:stCondLst>
                            <p:childTnLst>
                              <p:par>
                                <p:cTn id="174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0" fill="hold">
                            <p:stCondLst>
                              <p:cond delay="226500"/>
                            </p:stCondLst>
                            <p:childTnLst>
                              <p:par>
                                <p:cTn id="175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3" fill="hold">
                            <p:stCondLst>
                              <p:cond delay="227000"/>
                            </p:stCondLst>
                            <p:childTnLst>
                              <p:par>
                                <p:cTn id="175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6" fill="hold">
                            <p:stCondLst>
                              <p:cond delay="227500"/>
                            </p:stCondLst>
                            <p:childTnLst>
                              <p:par>
                                <p:cTn id="175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9" fill="hold">
                            <p:stCondLst>
                              <p:cond delay="228000"/>
                            </p:stCondLst>
                            <p:childTnLst>
                              <p:par>
                                <p:cTn id="176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2" fill="hold">
                            <p:stCondLst>
                              <p:cond delay="228500"/>
                            </p:stCondLst>
                            <p:childTnLst>
                              <p:par>
                                <p:cTn id="176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5" fill="hold">
                            <p:stCondLst>
                              <p:cond delay="229000"/>
                            </p:stCondLst>
                            <p:childTnLst>
                              <p:par>
                                <p:cTn id="176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8" fill="hold">
                            <p:stCondLst>
                              <p:cond delay="229500"/>
                            </p:stCondLst>
                            <p:childTnLst>
                              <p:par>
                                <p:cTn id="176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1" fill="hold">
                            <p:stCondLst>
                              <p:cond delay="230000"/>
                            </p:stCondLst>
                            <p:childTnLst>
                              <p:par>
                                <p:cTn id="177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4" fill="hold">
                            <p:stCondLst>
                              <p:cond delay="230500"/>
                            </p:stCondLst>
                            <p:childTnLst>
                              <p:par>
                                <p:cTn id="177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7" fill="hold">
                            <p:stCondLst>
                              <p:cond delay="231000"/>
                            </p:stCondLst>
                            <p:childTnLst>
                              <p:par>
                                <p:cTn id="177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0" fill="hold">
                            <p:stCondLst>
                              <p:cond delay="231500"/>
                            </p:stCondLst>
                            <p:childTnLst>
                              <p:par>
                                <p:cTn id="178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3" fill="hold">
                            <p:stCondLst>
                              <p:cond delay="232000"/>
                            </p:stCondLst>
                            <p:childTnLst>
                              <p:par>
                                <p:cTn id="178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6" fill="hold">
                            <p:stCondLst>
                              <p:cond delay="232500"/>
                            </p:stCondLst>
                            <p:childTnLst>
                              <p:par>
                                <p:cTn id="178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9" fill="hold">
                            <p:stCondLst>
                              <p:cond delay="233000"/>
                            </p:stCondLst>
                            <p:childTnLst>
                              <p:par>
                                <p:cTn id="179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2" fill="hold">
                            <p:stCondLst>
                              <p:cond delay="233500"/>
                            </p:stCondLst>
                            <p:childTnLst>
                              <p:par>
                                <p:cTn id="179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5" fill="hold">
                            <p:stCondLst>
                              <p:cond delay="234000"/>
                            </p:stCondLst>
                            <p:childTnLst>
                              <p:par>
                                <p:cTn id="179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8" fill="hold">
                            <p:stCondLst>
                              <p:cond delay="234500"/>
                            </p:stCondLst>
                            <p:childTnLst>
                              <p:par>
                                <p:cTn id="179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1" fill="hold">
                            <p:stCondLst>
                              <p:cond delay="235000"/>
                            </p:stCondLst>
                            <p:childTnLst>
                              <p:par>
                                <p:cTn id="180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4" fill="hold">
                            <p:stCondLst>
                              <p:cond delay="235500"/>
                            </p:stCondLst>
                            <p:childTnLst>
                              <p:par>
                                <p:cTn id="180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7" fill="hold">
                            <p:stCondLst>
                              <p:cond delay="236000"/>
                            </p:stCondLst>
                            <p:childTnLst>
                              <p:par>
                                <p:cTn id="180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0" fill="hold">
                            <p:stCondLst>
                              <p:cond delay="236500"/>
                            </p:stCondLst>
                            <p:childTnLst>
                              <p:par>
                                <p:cTn id="18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3" fill="hold">
                            <p:stCondLst>
                              <p:cond delay="237000"/>
                            </p:stCondLst>
                            <p:childTnLst>
                              <p:par>
                                <p:cTn id="18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6" fill="hold">
                            <p:stCondLst>
                              <p:cond delay="237500"/>
                            </p:stCondLst>
                            <p:childTnLst>
                              <p:par>
                                <p:cTn id="1817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8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9" fill="hold">
                            <p:stCondLst>
                              <p:cond delay="247500"/>
                            </p:stCondLst>
                            <p:childTnLst>
                              <p:par>
                                <p:cTn id="1820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2" fill="hold">
                            <p:stCondLst>
                              <p:cond delay="248500"/>
                            </p:stCondLst>
                            <p:childTnLst>
                              <p:par>
                                <p:cTn id="192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25" dur="500"/>
                                        <p:tgtEl>
                                          <p:spTgt spid="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  <p:bldP spid="6" grpId="0" build="p"/>
      <p:bldP spid="6" grpId="1" build="allAtOnce"/>
      <p:bldP spid="7" grpId="0" build="p"/>
      <p:bldP spid="7" grpId="1" build="allAtOnce"/>
      <p:bldP spid="8" grpId="0" build="p"/>
      <p:bldP spid="8" grpId="1" build="allAtOnce"/>
      <p:bldP spid="9" grpId="0" build="p"/>
      <p:bldP spid="9" grpId="1" build="allAtOnce"/>
      <p:bldP spid="11" grpId="0" build="p"/>
      <p:bldP spid="11" grpId="1" build="allAtOnce"/>
      <p:bldP spid="12" grpId="0" build="p"/>
      <p:bldP spid="12" grpId="1" build="allAtOnce"/>
      <p:bldP spid="13" grpId="0" build="p"/>
      <p:bldP spid="13" grpId="1" build="allAtOnce"/>
      <p:bldP spid="14" grpId="0"/>
      <p:bldP spid="14" grpId="1"/>
      <p:bldP spid="15" grpId="0"/>
      <p:bldP spid="15" grpId="1"/>
      <p:bldP spid="16" grpId="0"/>
      <p:bldP spid="16" grpId="1"/>
      <p:bldP spid="17" grpId="0"/>
      <p:bldP spid="17" grpId="1"/>
      <p:bldP spid="19" grpId="0"/>
      <p:bldP spid="19" grpId="1"/>
      <p:bldP spid="20" grpId="0"/>
      <p:bldP spid="20" grpId="1"/>
      <p:bldP spid="21" grpId="0"/>
      <p:bldP spid="21" grpId="1"/>
      <p:bldP spid="22" grpId="0"/>
      <p:bldP spid="22" grpId="1"/>
      <p:bldP spid="23" grpId="0"/>
      <p:bldP spid="23" grpId="1"/>
      <p:bldP spid="24" grpId="0"/>
      <p:bldP spid="24" grpId="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  <p:bldP spid="36" grpId="0"/>
      <p:bldP spid="36" grpId="1"/>
      <p:bldP spid="37" grpId="0"/>
      <p:bldP spid="37" grpId="1"/>
      <p:bldP spid="38" grpId="0"/>
      <p:bldP spid="38" grpId="1"/>
      <p:bldP spid="39" grpId="0"/>
      <p:bldP spid="39" grpId="1"/>
      <p:bldP spid="40" grpId="0"/>
      <p:bldP spid="40" grpId="1"/>
      <p:bldP spid="41" grpId="0"/>
      <p:bldP spid="41" grpId="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50" grpId="0"/>
      <p:bldP spid="50" grpId="1"/>
      <p:bldP spid="51" grpId="0"/>
      <p:bldP spid="51" grpId="1"/>
      <p:bldP spid="52" grpId="0"/>
      <p:bldP spid="52" grpId="1"/>
      <p:bldP spid="53" grpId="0"/>
      <p:bldP spid="53" grpId="1"/>
      <p:bldP spid="54" grpId="0"/>
      <p:bldP spid="54" grpId="1"/>
      <p:bldP spid="55" grpId="0"/>
      <p:bldP spid="55" grpId="1"/>
      <p:bldP spid="56" grpId="0"/>
      <p:bldP spid="56" grpId="1"/>
      <p:bldP spid="109" grpId="0"/>
      <p:bldP spid="109" grpId="1"/>
      <p:bldP spid="110" grpId="0" build="p"/>
      <p:bldP spid="110" grpId="1" build="p"/>
      <p:bldP spid="111" grpId="0" build="p"/>
      <p:bldP spid="111" grpId="1" build="allAtOnce"/>
      <p:bldP spid="112" grpId="0" build="p"/>
      <p:bldP spid="112" grpId="1" build="allAtOnce"/>
      <p:bldP spid="113" grpId="0" build="p"/>
      <p:bldP spid="113" grpId="1" build="allAtOnce"/>
      <p:bldP spid="114" grpId="0" build="p"/>
      <p:bldP spid="114" grpId="1" build="allAtOnce"/>
      <p:bldP spid="115" grpId="0" build="p"/>
      <p:bldP spid="115" grpId="1" build="allAtOnce"/>
      <p:bldP spid="116" grpId="0" build="p"/>
      <p:bldP spid="116" grpId="1" build="allAtOnce"/>
      <p:bldP spid="117" grpId="0" build="p"/>
      <p:bldP spid="117" grpId="1" build="allAtOnce"/>
      <p:bldP spid="118" grpId="0"/>
      <p:bldP spid="118" grpId="1"/>
      <p:bldP spid="119" grpId="0"/>
      <p:bldP spid="119" grpId="1"/>
      <p:bldP spid="120" grpId="0"/>
      <p:bldP spid="120" grpId="1"/>
      <p:bldP spid="121" grpId="0"/>
      <p:bldP spid="121" grpId="1"/>
      <p:bldP spid="122" grpId="0"/>
      <p:bldP spid="122" grpId="1"/>
      <p:bldP spid="123" grpId="0"/>
      <p:bldP spid="123" grpId="1"/>
      <p:bldP spid="124" grpId="0"/>
      <p:bldP spid="124" grpId="1"/>
      <p:bldP spid="125" grpId="0"/>
      <p:bldP spid="125" grpId="1"/>
      <p:bldP spid="126" grpId="0"/>
      <p:bldP spid="126" grpId="1"/>
      <p:bldP spid="127" grpId="0"/>
      <p:bldP spid="127" grpId="1"/>
      <p:bldP spid="128" grpId="0"/>
      <p:bldP spid="128" grpId="1"/>
      <p:bldP spid="129" grpId="0"/>
      <p:bldP spid="129" grpId="1"/>
      <p:bldP spid="130" grpId="0"/>
      <p:bldP spid="130" grpId="1"/>
      <p:bldP spid="131" grpId="0"/>
      <p:bldP spid="131" grpId="1"/>
      <p:bldP spid="132" grpId="0"/>
      <p:bldP spid="132" grpId="1"/>
      <p:bldP spid="133" grpId="0"/>
      <p:bldP spid="133" grpId="1"/>
      <p:bldP spid="134" grpId="0"/>
      <p:bldP spid="134" grpId="1"/>
      <p:bldP spid="135" grpId="0"/>
      <p:bldP spid="135" grpId="1"/>
      <p:bldP spid="136" grpId="0"/>
      <p:bldP spid="136" grpId="1"/>
      <p:bldP spid="137" grpId="0"/>
      <p:bldP spid="137" grpId="1"/>
      <p:bldP spid="138" grpId="0"/>
      <p:bldP spid="138" grpId="1"/>
      <p:bldP spid="139" grpId="0"/>
      <p:bldP spid="139" grpId="1"/>
      <p:bldP spid="140" grpId="0"/>
      <p:bldP spid="140" grpId="1"/>
      <p:bldP spid="141" grpId="0"/>
      <p:bldP spid="141" grpId="1"/>
      <p:bldP spid="142" grpId="0"/>
      <p:bldP spid="142" grpId="1"/>
      <p:bldP spid="143" grpId="0"/>
      <p:bldP spid="143" grpId="1"/>
      <p:bldP spid="144" grpId="0"/>
      <p:bldP spid="144" grpId="1"/>
      <p:bldP spid="145" grpId="0"/>
      <p:bldP spid="145" grpId="1"/>
      <p:bldP spid="146" grpId="0"/>
      <p:bldP spid="146" grpId="1"/>
      <p:bldP spid="147" grpId="0"/>
      <p:bldP spid="147" grpId="1"/>
      <p:bldP spid="148" grpId="0"/>
      <p:bldP spid="148" grpId="1"/>
      <p:bldP spid="149" grpId="0"/>
      <p:bldP spid="149" grpId="1"/>
      <p:bldP spid="150" grpId="0"/>
      <p:bldP spid="150" grpId="1"/>
      <p:bldP spid="151" grpId="0"/>
      <p:bldP spid="151" grpId="1"/>
      <p:bldP spid="152" grpId="0"/>
      <p:bldP spid="152" grpId="1"/>
      <p:bldP spid="153" grpId="0"/>
      <p:bldP spid="153" grpId="1"/>
      <p:bldP spid="154" grpId="0"/>
      <p:bldP spid="154" grpId="1"/>
      <p:bldP spid="155" grpId="0"/>
      <p:bldP spid="155" grpId="1"/>
      <p:bldP spid="156" grpId="0"/>
      <p:bldP spid="156" grpId="1"/>
      <p:bldP spid="157" grpId="0"/>
      <p:bldP spid="157" grpId="1"/>
      <p:bldP spid="158" grpId="0"/>
      <p:bldP spid="158" grpId="1"/>
      <p:bldP spid="159" grpId="0"/>
      <p:bldP spid="159" grpId="1"/>
      <p:bldP spid="160" grpId="0"/>
      <p:bldP spid="160" grpId="1"/>
      <p:bldP spid="161" grpId="0" build="p"/>
      <p:bldP spid="161" grpId="1" build="p"/>
      <p:bldP spid="162" grpId="0" build="p"/>
      <p:bldP spid="162" grpId="1" build="allAtOnce"/>
      <p:bldP spid="163" grpId="0" build="p"/>
      <p:bldP spid="163" grpId="1" build="allAtOnce"/>
      <p:bldP spid="164" grpId="0" build="p"/>
      <p:bldP spid="164" grpId="1" build="allAtOnce"/>
      <p:bldP spid="165" grpId="0" build="p"/>
      <p:bldP spid="165" grpId="1" build="allAtOnce"/>
      <p:bldP spid="166" grpId="0" build="p"/>
      <p:bldP spid="166" grpId="1" build="allAtOnce"/>
      <p:bldP spid="167" grpId="0" build="p"/>
      <p:bldP spid="167" grpId="1" build="allAtOnce"/>
      <p:bldP spid="168" grpId="0" build="p"/>
      <p:bldP spid="168" grpId="1" build="allAtOnce"/>
      <p:bldP spid="169" grpId="0"/>
      <p:bldP spid="169" grpId="1"/>
      <p:bldP spid="170" grpId="0"/>
      <p:bldP spid="170" grpId="1"/>
      <p:bldP spid="171" grpId="0"/>
      <p:bldP spid="171" grpId="1"/>
      <p:bldP spid="172" grpId="0"/>
      <p:bldP spid="172" grpId="1"/>
      <p:bldP spid="173" grpId="0"/>
      <p:bldP spid="173" grpId="1"/>
      <p:bldP spid="174" grpId="0"/>
      <p:bldP spid="174" grpId="1"/>
      <p:bldP spid="175" grpId="0"/>
      <p:bldP spid="175" grpId="1"/>
      <p:bldP spid="176" grpId="0"/>
      <p:bldP spid="176" grpId="1"/>
      <p:bldP spid="177" grpId="0"/>
      <p:bldP spid="177" grpId="1"/>
      <p:bldP spid="178" grpId="0"/>
      <p:bldP spid="178" grpId="1"/>
      <p:bldP spid="179" grpId="0"/>
      <p:bldP spid="179" grpId="1"/>
      <p:bldP spid="180" grpId="0"/>
      <p:bldP spid="180" grpId="1"/>
      <p:bldP spid="181" grpId="0"/>
      <p:bldP spid="181" grpId="1"/>
      <p:bldP spid="182" grpId="0"/>
      <p:bldP spid="182" grpId="1"/>
      <p:bldP spid="183" grpId="0"/>
      <p:bldP spid="183" grpId="1"/>
      <p:bldP spid="184" grpId="0"/>
      <p:bldP spid="184" grpId="1"/>
      <p:bldP spid="185" grpId="0"/>
      <p:bldP spid="185" grpId="1"/>
      <p:bldP spid="186" grpId="0"/>
      <p:bldP spid="186" grpId="1"/>
      <p:bldP spid="187" grpId="0"/>
      <p:bldP spid="187" grpId="1"/>
      <p:bldP spid="188" grpId="0"/>
      <p:bldP spid="188" grpId="1"/>
      <p:bldP spid="189" grpId="0"/>
      <p:bldP spid="189" grpId="1"/>
      <p:bldP spid="190" grpId="0"/>
      <p:bldP spid="190" grpId="1"/>
      <p:bldP spid="191" grpId="0"/>
      <p:bldP spid="191" grpId="1"/>
      <p:bldP spid="192" grpId="0"/>
      <p:bldP spid="192" grpId="1"/>
      <p:bldP spid="193" grpId="0"/>
      <p:bldP spid="193" grpId="1"/>
      <p:bldP spid="194" grpId="0"/>
      <p:bldP spid="194" grpId="1"/>
      <p:bldP spid="195" grpId="0"/>
      <p:bldP spid="195" grpId="1"/>
      <p:bldP spid="196" grpId="0"/>
      <p:bldP spid="196" grpId="1"/>
      <p:bldP spid="197" grpId="0"/>
      <p:bldP spid="197" grpId="1"/>
      <p:bldP spid="198" grpId="0"/>
      <p:bldP spid="198" grpId="1"/>
      <p:bldP spid="199" grpId="0"/>
      <p:bldP spid="199" grpId="1"/>
      <p:bldP spid="200" grpId="0"/>
      <p:bldP spid="200" grpId="1"/>
      <p:bldP spid="201" grpId="0"/>
      <p:bldP spid="201" grpId="1"/>
      <p:bldP spid="202" grpId="0"/>
      <p:bldP spid="202" grpId="1"/>
      <p:bldP spid="203" grpId="0"/>
      <p:bldP spid="203" grpId="1"/>
      <p:bldP spid="204" grpId="0"/>
      <p:bldP spid="204" grpId="1"/>
      <p:bldP spid="205" grpId="0"/>
      <p:bldP spid="205" grpId="1"/>
      <p:bldP spid="206" grpId="0"/>
      <p:bldP spid="206" grpId="1"/>
      <p:bldP spid="207" grpId="0"/>
      <p:bldP spid="207" grpId="1"/>
      <p:bldP spid="208" grpId="0"/>
      <p:bldP spid="208" grpId="1"/>
      <p:bldP spid="209" grpId="0"/>
      <p:bldP spid="209" grpId="1"/>
      <p:bldP spid="210" grpId="0"/>
      <p:bldP spid="210" grpId="1"/>
      <p:bldP spid="211" grpId="0"/>
      <p:bldP spid="211" grpId="1"/>
      <p:bldP spid="212" grpId="0" build="p"/>
      <p:bldP spid="212" grpId="1" build="p"/>
      <p:bldP spid="213" grpId="0" build="p"/>
      <p:bldP spid="213" grpId="1" build="allAtOnce"/>
      <p:bldP spid="214" grpId="0" build="p"/>
      <p:bldP spid="214" grpId="1" build="allAtOnce"/>
      <p:bldP spid="215" grpId="0" build="p"/>
      <p:bldP spid="215" grpId="1" build="allAtOnce"/>
      <p:bldP spid="216" grpId="0" build="p"/>
      <p:bldP spid="216" grpId="1" build="allAtOnce"/>
      <p:bldP spid="217" grpId="0" build="p"/>
      <p:bldP spid="217" grpId="1" build="allAtOnce"/>
      <p:bldP spid="218" grpId="0" build="p"/>
      <p:bldP spid="218" grpId="1" build="allAtOnce"/>
      <p:bldP spid="219" grpId="0" build="p"/>
      <p:bldP spid="219" grpId="1" build="allAtOnce"/>
      <p:bldP spid="220" grpId="0"/>
      <p:bldP spid="220" grpId="1"/>
      <p:bldP spid="221" grpId="0"/>
      <p:bldP spid="221" grpId="1"/>
      <p:bldP spid="222" grpId="0"/>
      <p:bldP spid="222" grpId="1"/>
      <p:bldP spid="223" grpId="0"/>
      <p:bldP spid="223" grpId="1"/>
      <p:bldP spid="224" grpId="0"/>
      <p:bldP spid="224" grpId="1"/>
      <p:bldP spid="225" grpId="0"/>
      <p:bldP spid="225" grpId="1"/>
      <p:bldP spid="226" grpId="0"/>
      <p:bldP spid="226" grpId="1"/>
      <p:bldP spid="227" grpId="0"/>
      <p:bldP spid="227" grpId="1"/>
      <p:bldP spid="228" grpId="0"/>
      <p:bldP spid="228" grpId="1"/>
      <p:bldP spid="229" grpId="0"/>
      <p:bldP spid="229" grpId="1"/>
      <p:bldP spid="230" grpId="0"/>
      <p:bldP spid="230" grpId="1"/>
      <p:bldP spid="231" grpId="0"/>
      <p:bldP spid="231" grpId="1"/>
      <p:bldP spid="232" grpId="0"/>
      <p:bldP spid="232" grpId="1"/>
      <p:bldP spid="233" grpId="0"/>
      <p:bldP spid="233" grpId="1"/>
      <p:bldP spid="234" grpId="0"/>
      <p:bldP spid="234" grpId="1"/>
      <p:bldP spid="235" grpId="0"/>
      <p:bldP spid="235" grpId="1"/>
      <p:bldP spid="236" grpId="0"/>
      <p:bldP spid="236" grpId="1"/>
      <p:bldP spid="237" grpId="0"/>
      <p:bldP spid="237" grpId="1"/>
      <p:bldP spid="238" grpId="0"/>
      <p:bldP spid="238" grpId="1"/>
      <p:bldP spid="239" grpId="0"/>
      <p:bldP spid="239" grpId="1"/>
      <p:bldP spid="240" grpId="0"/>
      <p:bldP spid="240" grpId="1"/>
      <p:bldP spid="241" grpId="0"/>
      <p:bldP spid="241" grpId="1"/>
      <p:bldP spid="242" grpId="0"/>
      <p:bldP spid="242" grpId="1"/>
      <p:bldP spid="243" grpId="0"/>
      <p:bldP spid="243" grpId="1"/>
      <p:bldP spid="244" grpId="0"/>
      <p:bldP spid="244" grpId="1"/>
      <p:bldP spid="245" grpId="0"/>
      <p:bldP spid="245" grpId="1"/>
      <p:bldP spid="246" grpId="0"/>
      <p:bldP spid="246" grpId="1"/>
      <p:bldP spid="247" grpId="0"/>
      <p:bldP spid="247" grpId="1"/>
      <p:bldP spid="248" grpId="0"/>
      <p:bldP spid="248" grpId="1"/>
      <p:bldP spid="249" grpId="0"/>
      <p:bldP spid="249" grpId="1"/>
      <p:bldP spid="250" grpId="0"/>
      <p:bldP spid="250" grpId="1"/>
      <p:bldP spid="251" grpId="0"/>
      <p:bldP spid="251" grpId="1"/>
      <p:bldP spid="252" grpId="0"/>
      <p:bldP spid="252" grpId="1"/>
      <p:bldP spid="253" grpId="0"/>
      <p:bldP spid="253" grpId="1"/>
      <p:bldP spid="254" grpId="0"/>
      <p:bldP spid="254" grpId="1"/>
      <p:bldP spid="255" grpId="0"/>
      <p:bldP spid="255" grpId="1"/>
      <p:bldP spid="256" grpId="0"/>
      <p:bldP spid="256" grpId="1"/>
      <p:bldP spid="257" grpId="0"/>
      <p:bldP spid="257" grpId="1"/>
      <p:bldP spid="258" grpId="0"/>
      <p:bldP spid="258" grpId="1"/>
      <p:bldP spid="259" grpId="0"/>
      <p:bldP spid="259" grpId="1"/>
      <p:bldP spid="260" grpId="0"/>
      <p:bldP spid="260" grpId="1"/>
      <p:bldP spid="261" grpId="0"/>
      <p:bldP spid="261" grpId="1"/>
      <p:bldP spid="262" grpId="0"/>
      <p:bldP spid="262" grpId="1"/>
      <p:bldP spid="263" grpId="0" build="p"/>
      <p:bldP spid="263" grpId="1" build="p"/>
      <p:bldP spid="264" grpId="0" build="p"/>
      <p:bldP spid="264" grpId="1" build="allAtOnce"/>
      <p:bldP spid="265" grpId="0" build="p"/>
      <p:bldP spid="265" grpId="1" build="allAtOnce"/>
      <p:bldP spid="266" grpId="0" build="p"/>
      <p:bldP spid="266" grpId="1" build="allAtOnce"/>
      <p:bldP spid="267" grpId="0" build="p"/>
      <p:bldP spid="267" grpId="1" build="allAtOnce"/>
      <p:bldP spid="268" grpId="0" build="p"/>
      <p:bldP spid="268" grpId="1" build="allAtOnce"/>
      <p:bldP spid="269" grpId="0" build="p"/>
      <p:bldP spid="269" grpId="1" build="allAtOnce"/>
      <p:bldP spid="270" grpId="0" build="p"/>
      <p:bldP spid="270" grpId="1" build="allAtOnce"/>
      <p:bldP spid="271" grpId="0"/>
      <p:bldP spid="271" grpId="1"/>
      <p:bldP spid="272" grpId="0"/>
      <p:bldP spid="272" grpId="1"/>
      <p:bldP spid="273" grpId="0"/>
      <p:bldP spid="273" grpId="1"/>
      <p:bldP spid="274" grpId="0"/>
      <p:bldP spid="274" grpId="1"/>
      <p:bldP spid="275" grpId="0"/>
      <p:bldP spid="275" grpId="1"/>
      <p:bldP spid="276" grpId="0"/>
      <p:bldP spid="276" grpId="1"/>
      <p:bldP spid="277" grpId="0"/>
      <p:bldP spid="277" grpId="1"/>
      <p:bldP spid="278" grpId="0"/>
      <p:bldP spid="278" grpId="1"/>
      <p:bldP spid="279" grpId="0"/>
      <p:bldP spid="279" grpId="1"/>
      <p:bldP spid="280" grpId="0"/>
      <p:bldP spid="280" grpId="1"/>
      <p:bldP spid="281" grpId="0"/>
      <p:bldP spid="281" grpId="1"/>
      <p:bldP spid="282" grpId="0"/>
      <p:bldP spid="282" grpId="1"/>
      <p:bldP spid="283" grpId="0"/>
      <p:bldP spid="283" grpId="1"/>
      <p:bldP spid="284" grpId="0"/>
      <p:bldP spid="284" grpId="1"/>
      <p:bldP spid="285" grpId="0"/>
      <p:bldP spid="285" grpId="1"/>
      <p:bldP spid="286" grpId="0"/>
      <p:bldP spid="286" grpId="1"/>
      <p:bldP spid="287" grpId="0"/>
      <p:bldP spid="287" grpId="1"/>
      <p:bldP spid="288" grpId="0"/>
      <p:bldP spid="288" grpId="1"/>
      <p:bldP spid="289" grpId="0"/>
      <p:bldP spid="289" grpId="1"/>
      <p:bldP spid="290" grpId="0"/>
      <p:bldP spid="290" grpId="1"/>
      <p:bldP spid="291" grpId="0"/>
      <p:bldP spid="291" grpId="1"/>
      <p:bldP spid="292" grpId="0"/>
      <p:bldP spid="292" grpId="1"/>
      <p:bldP spid="293" grpId="0"/>
      <p:bldP spid="293" grpId="1"/>
      <p:bldP spid="294" grpId="0"/>
      <p:bldP spid="294" grpId="1"/>
      <p:bldP spid="295" grpId="0"/>
      <p:bldP spid="295" grpId="1"/>
      <p:bldP spid="296" grpId="0"/>
      <p:bldP spid="296" grpId="1"/>
      <p:bldP spid="297" grpId="0"/>
      <p:bldP spid="297" grpId="1"/>
      <p:bldP spid="298" grpId="0"/>
      <p:bldP spid="298" grpId="1"/>
      <p:bldP spid="299" grpId="0"/>
      <p:bldP spid="299" grpId="1"/>
      <p:bldP spid="300" grpId="0"/>
      <p:bldP spid="300" grpId="1"/>
      <p:bldP spid="301" grpId="0"/>
      <p:bldP spid="301" grpId="1"/>
      <p:bldP spid="302" grpId="0"/>
      <p:bldP spid="302" grpId="1"/>
      <p:bldP spid="303" grpId="0"/>
      <p:bldP spid="303" grpId="1"/>
      <p:bldP spid="304" grpId="0"/>
      <p:bldP spid="304" grpId="1"/>
      <p:bldP spid="305" grpId="0"/>
      <p:bldP spid="305" grpId="1"/>
      <p:bldP spid="306" grpId="0"/>
      <p:bldP spid="306" grpId="1"/>
      <p:bldP spid="307" grpId="0"/>
      <p:bldP spid="307" grpId="1"/>
      <p:bldP spid="308" grpId="0"/>
      <p:bldP spid="308" grpId="1"/>
      <p:bldP spid="309" grpId="0"/>
      <p:bldP spid="309" grpId="1"/>
      <p:bldP spid="310" grpId="0"/>
      <p:bldP spid="310" grpId="1"/>
      <p:bldP spid="311" grpId="0"/>
      <p:bldP spid="311" grpId="1"/>
      <p:bldP spid="312" grpId="0"/>
      <p:bldP spid="312" grpId="1"/>
      <p:bldP spid="313" grpId="0"/>
      <p:bldP spid="313" grpId="1"/>
      <p:bldP spid="314" grpId="0" build="p"/>
      <p:bldP spid="314" grpId="1" build="p"/>
      <p:bldP spid="315" grpId="0" build="p"/>
      <p:bldP spid="315" grpId="1" build="allAtOnce"/>
      <p:bldP spid="316" grpId="0" build="p"/>
      <p:bldP spid="316" grpId="1" build="allAtOnce"/>
      <p:bldP spid="317" grpId="0" build="p"/>
      <p:bldP spid="317" grpId="1" build="allAtOnce"/>
      <p:bldP spid="318" grpId="0" build="p"/>
      <p:bldP spid="318" grpId="1" build="allAtOnce"/>
      <p:bldP spid="319" grpId="0" build="p"/>
      <p:bldP spid="319" grpId="1" build="allAtOnce"/>
      <p:bldP spid="320" grpId="0" build="p"/>
      <p:bldP spid="320" grpId="1" build="allAtOnce"/>
      <p:bldP spid="321" grpId="0" build="p"/>
      <p:bldP spid="321" grpId="1" build="allAtOnce"/>
      <p:bldP spid="322" grpId="0"/>
      <p:bldP spid="322" grpId="1"/>
      <p:bldP spid="323" grpId="0"/>
      <p:bldP spid="323" grpId="1"/>
      <p:bldP spid="324" grpId="0"/>
      <p:bldP spid="324" grpId="1"/>
      <p:bldP spid="325" grpId="0"/>
      <p:bldP spid="325" grpId="1"/>
      <p:bldP spid="326" grpId="0"/>
      <p:bldP spid="326" grpId="1"/>
      <p:bldP spid="327" grpId="0"/>
      <p:bldP spid="327" grpId="1"/>
      <p:bldP spid="328" grpId="0"/>
      <p:bldP spid="328" grpId="1"/>
      <p:bldP spid="329" grpId="0"/>
      <p:bldP spid="329" grpId="1"/>
      <p:bldP spid="330" grpId="0"/>
      <p:bldP spid="330" grpId="1"/>
      <p:bldP spid="331" grpId="0"/>
      <p:bldP spid="331" grpId="1"/>
      <p:bldP spid="332" grpId="0"/>
      <p:bldP spid="332" grpId="1"/>
      <p:bldP spid="333" grpId="0"/>
      <p:bldP spid="333" grpId="1"/>
      <p:bldP spid="334" grpId="0"/>
      <p:bldP spid="334" grpId="1"/>
      <p:bldP spid="335" grpId="0"/>
      <p:bldP spid="335" grpId="1"/>
      <p:bldP spid="336" grpId="0"/>
      <p:bldP spid="336" grpId="1"/>
      <p:bldP spid="337" grpId="0"/>
      <p:bldP spid="337" grpId="1"/>
      <p:bldP spid="338" grpId="0"/>
      <p:bldP spid="338" grpId="1"/>
      <p:bldP spid="339" grpId="0"/>
      <p:bldP spid="339" grpId="1"/>
      <p:bldP spid="340" grpId="0"/>
      <p:bldP spid="340" grpId="1"/>
      <p:bldP spid="341" grpId="0"/>
      <p:bldP spid="341" grpId="1"/>
      <p:bldP spid="342" grpId="0"/>
      <p:bldP spid="342" grpId="1"/>
      <p:bldP spid="343" grpId="0"/>
      <p:bldP spid="343" grpId="1"/>
      <p:bldP spid="344" grpId="0"/>
      <p:bldP spid="344" grpId="1"/>
      <p:bldP spid="345" grpId="0"/>
      <p:bldP spid="345" grpId="1"/>
      <p:bldP spid="346" grpId="0"/>
      <p:bldP spid="346" grpId="1"/>
      <p:bldP spid="347" grpId="0"/>
      <p:bldP spid="347" grpId="1"/>
      <p:bldP spid="348" grpId="0"/>
      <p:bldP spid="348" grpId="1"/>
      <p:bldP spid="349" grpId="0"/>
      <p:bldP spid="349" grpId="1"/>
      <p:bldP spid="350" grpId="0"/>
      <p:bldP spid="350" grpId="1"/>
      <p:bldP spid="351" grpId="0"/>
      <p:bldP spid="351" grpId="1"/>
      <p:bldP spid="352" grpId="0"/>
      <p:bldP spid="352" grpId="1"/>
      <p:bldP spid="353" grpId="0"/>
      <p:bldP spid="353" grpId="1"/>
      <p:bldP spid="354" grpId="0"/>
      <p:bldP spid="354" grpId="1"/>
      <p:bldP spid="355" grpId="0"/>
      <p:bldP spid="355" grpId="1"/>
      <p:bldP spid="356" grpId="0"/>
      <p:bldP spid="356" grpId="1"/>
      <p:bldP spid="357" grpId="0"/>
      <p:bldP spid="357" grpId="1"/>
      <p:bldP spid="358" grpId="0"/>
      <p:bldP spid="358" grpId="1"/>
      <p:bldP spid="359" grpId="0"/>
      <p:bldP spid="359" grpId="1"/>
      <p:bldP spid="360" grpId="0"/>
      <p:bldP spid="360" grpId="1"/>
      <p:bldP spid="361" grpId="0"/>
      <p:bldP spid="361" grpId="1"/>
      <p:bldP spid="362" grpId="0"/>
      <p:bldP spid="362" grpId="1"/>
      <p:bldP spid="363" grpId="0"/>
      <p:bldP spid="363" grpId="1"/>
      <p:bldP spid="364" grpId="0"/>
      <p:bldP spid="364" grpId="1"/>
      <p:bldP spid="365" grpId="0" build="p"/>
      <p:bldP spid="365" grpId="1" build="p"/>
      <p:bldP spid="366" grpId="0" build="p"/>
      <p:bldP spid="366" grpId="1" build="allAtOnce"/>
      <p:bldP spid="367" grpId="0" build="p"/>
      <p:bldP spid="367" grpId="1" build="allAtOnce"/>
      <p:bldP spid="368" grpId="0" build="p"/>
      <p:bldP spid="368" grpId="1" build="allAtOnce"/>
      <p:bldP spid="369" grpId="0" build="p"/>
      <p:bldP spid="369" grpId="1" build="allAtOnce"/>
      <p:bldP spid="370" grpId="0" build="p"/>
      <p:bldP spid="370" grpId="1" build="allAtOnce"/>
      <p:bldP spid="371" grpId="0" build="p"/>
      <p:bldP spid="371" grpId="1" build="allAtOnce"/>
      <p:bldP spid="372" grpId="0" build="p"/>
      <p:bldP spid="372" grpId="1" build="allAtOnce"/>
      <p:bldP spid="373" grpId="0"/>
      <p:bldP spid="373" grpId="1"/>
      <p:bldP spid="374" grpId="0"/>
      <p:bldP spid="374" grpId="1"/>
      <p:bldP spid="375" grpId="0"/>
      <p:bldP spid="375" grpId="1"/>
      <p:bldP spid="376" grpId="0"/>
      <p:bldP spid="376" grpId="1"/>
      <p:bldP spid="377" grpId="0"/>
      <p:bldP spid="377" grpId="1"/>
      <p:bldP spid="378" grpId="0"/>
      <p:bldP spid="378" grpId="1"/>
      <p:bldP spid="379" grpId="0"/>
      <p:bldP spid="379" grpId="1"/>
      <p:bldP spid="380" grpId="0"/>
      <p:bldP spid="380" grpId="1"/>
      <p:bldP spid="381" grpId="0"/>
      <p:bldP spid="381" grpId="1"/>
      <p:bldP spid="382" grpId="0"/>
      <p:bldP spid="382" grpId="1"/>
      <p:bldP spid="383" grpId="0"/>
      <p:bldP spid="383" grpId="1"/>
      <p:bldP spid="384" grpId="0"/>
      <p:bldP spid="384" grpId="1"/>
      <p:bldP spid="385" grpId="0"/>
      <p:bldP spid="385" grpId="1"/>
      <p:bldP spid="386" grpId="0"/>
      <p:bldP spid="386" grpId="1"/>
      <p:bldP spid="387" grpId="0"/>
      <p:bldP spid="387" grpId="1"/>
      <p:bldP spid="388" grpId="0"/>
      <p:bldP spid="388" grpId="1"/>
      <p:bldP spid="389" grpId="0"/>
      <p:bldP spid="389" grpId="1"/>
      <p:bldP spid="390" grpId="0"/>
      <p:bldP spid="390" grpId="1"/>
      <p:bldP spid="391" grpId="0"/>
      <p:bldP spid="391" grpId="1"/>
      <p:bldP spid="392" grpId="0"/>
      <p:bldP spid="392" grpId="1"/>
      <p:bldP spid="393" grpId="0"/>
      <p:bldP spid="393" grpId="1"/>
      <p:bldP spid="394" grpId="0"/>
      <p:bldP spid="394" grpId="1"/>
      <p:bldP spid="395" grpId="0"/>
      <p:bldP spid="395" grpId="1"/>
      <p:bldP spid="396" grpId="0"/>
      <p:bldP spid="396" grpId="1"/>
      <p:bldP spid="397" grpId="0"/>
      <p:bldP spid="397" grpId="1"/>
      <p:bldP spid="398" grpId="0"/>
      <p:bldP spid="398" grpId="1"/>
      <p:bldP spid="399" grpId="0"/>
      <p:bldP spid="399" grpId="1"/>
      <p:bldP spid="400" grpId="0"/>
      <p:bldP spid="400" grpId="1"/>
      <p:bldP spid="401" grpId="0"/>
      <p:bldP spid="401" grpId="1"/>
      <p:bldP spid="402" grpId="0"/>
      <p:bldP spid="402" grpId="1"/>
      <p:bldP spid="403" grpId="0"/>
      <p:bldP spid="403" grpId="1"/>
      <p:bldP spid="404" grpId="0"/>
      <p:bldP spid="404" grpId="1"/>
      <p:bldP spid="405" grpId="0"/>
      <p:bldP spid="405" grpId="1"/>
      <p:bldP spid="406" grpId="0"/>
      <p:bldP spid="406" grpId="1"/>
      <p:bldP spid="407" grpId="0"/>
      <p:bldP spid="407" grpId="1"/>
      <p:bldP spid="408" grpId="0"/>
      <p:bldP spid="408" grpId="1"/>
      <p:bldP spid="409" grpId="0"/>
      <p:bldP spid="409" grpId="1"/>
      <p:bldP spid="410" grpId="0"/>
      <p:bldP spid="410" grpId="1"/>
      <p:bldP spid="411" grpId="0"/>
      <p:bldP spid="411" grpId="1"/>
      <p:bldP spid="412" grpId="0"/>
      <p:bldP spid="412" grpId="1"/>
      <p:bldP spid="413" grpId="0"/>
      <p:bldP spid="413" grpId="1"/>
      <p:bldP spid="414" grpId="0"/>
      <p:bldP spid="414" grpId="1"/>
      <p:bldP spid="415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7574"/>
            <a:ext cx="72008" cy="720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lang="en-US" altLang="zh-CN" sz="96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中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pic>
        <p:nvPicPr>
          <p:cNvPr id="58" name="图片 57" descr="whit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59" name="标题 1"/>
          <p:cNvSpPr txBox="1"/>
          <p:nvPr/>
        </p:nvSpPr>
        <p:spPr>
          <a:xfrm>
            <a:off x="0" y="0"/>
            <a:ext cx="9144000" cy="10595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kumimoji="0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0" name="内容占位符 2"/>
          <p:cNvSpPr txBox="1"/>
          <p:nvPr/>
        </p:nvSpPr>
        <p:spPr>
          <a:xfrm>
            <a:off x="4675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9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1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2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3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4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图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5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6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7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pic>
        <p:nvPicPr>
          <p:cNvPr id="110" name="图片 109" descr="whit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5143499"/>
          </a:xfrm>
          <a:prstGeom prst="rect">
            <a:avLst/>
          </a:prstGeom>
        </p:spPr>
      </p:pic>
      <p:sp>
        <p:nvSpPr>
          <p:cNvPr id="111" name="标题 1"/>
          <p:cNvSpPr txBox="1"/>
          <p:nvPr/>
        </p:nvSpPr>
        <p:spPr>
          <a:xfrm>
            <a:off x="0" y="0"/>
            <a:ext cx="9144000" cy="10595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kumimoji="0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2" name="内容占位符 2"/>
          <p:cNvSpPr txBox="1"/>
          <p:nvPr/>
        </p:nvSpPr>
        <p:spPr>
          <a:xfrm>
            <a:off x="4675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9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3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4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5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6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组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7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8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9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27" name="TextBox 126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33" name="TextBox 132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34" name="TextBox 133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35" name="TextBox 134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36" name="TextBox 135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37" name="TextBox 136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38" name="TextBox 137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39" name="TextBox 138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40" name="TextBox 139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42" name="TextBox 141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43" name="TextBox 142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44" name="TextBox 143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45" name="TextBox 144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46" name="TextBox 145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47" name="TextBox 146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48" name="TextBox 147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0" name="TextBox 149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2" name="TextBox 151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3" name="TextBox 152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4" name="TextBox 153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5" name="TextBox 154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6" name="TextBox 155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7" name="TextBox 156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8" name="TextBox 157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9" name="TextBox 158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60" name="TextBox 159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61" name="TextBox 160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pic>
        <p:nvPicPr>
          <p:cNvPr id="162" name="图片 161" descr="whit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5143499"/>
          </a:xfrm>
          <a:prstGeom prst="rect">
            <a:avLst/>
          </a:prstGeom>
        </p:spPr>
      </p:pic>
      <p:sp>
        <p:nvSpPr>
          <p:cNvPr id="163" name="标题 1"/>
          <p:cNvSpPr txBox="1"/>
          <p:nvPr/>
        </p:nvSpPr>
        <p:spPr>
          <a:xfrm>
            <a:off x="0" y="0"/>
            <a:ext cx="9144000" cy="10595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kumimoji="0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4" name="内容占位符 2"/>
          <p:cNvSpPr txBox="1"/>
          <p:nvPr/>
        </p:nvSpPr>
        <p:spPr>
          <a:xfrm>
            <a:off x="4675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9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5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6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7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8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项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9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70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71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72" name="TextBox 171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3" name="TextBox 172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4" name="TextBox 173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5" name="TextBox 174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6" name="TextBox 175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7" name="TextBox 176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8" name="TextBox 177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9" name="TextBox 178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80" name="TextBox 179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81" name="TextBox 180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82" name="TextBox 181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83" name="TextBox 182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84" name="TextBox 183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85" name="TextBox 184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86" name="TextBox 185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87" name="TextBox 186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88" name="TextBox 187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89" name="TextBox 188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0" name="TextBox 189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1" name="TextBox 190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2" name="TextBox 191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3" name="TextBox 192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4" name="TextBox 193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5" name="TextBox 194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6" name="TextBox 195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7" name="TextBox 196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8" name="TextBox 197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9" name="TextBox 198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0" name="TextBox 199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1" name="TextBox 200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2" name="TextBox 201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3" name="TextBox 202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4" name="TextBox 203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5" name="TextBox 204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6" name="TextBox 205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7" name="TextBox 206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8" name="TextBox 207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9" name="TextBox 208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0" name="TextBox 209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1" name="TextBox 210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2" name="TextBox 211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3" name="TextBox 212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pic>
        <p:nvPicPr>
          <p:cNvPr id="214" name="图片 213" descr="whit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15" name="标题 1"/>
          <p:cNvSpPr txBox="1"/>
          <p:nvPr/>
        </p:nvSpPr>
        <p:spPr>
          <a:xfrm>
            <a:off x="0" y="0"/>
            <a:ext cx="9144000" cy="10595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kumimoji="0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16" name="内容占位符 2"/>
          <p:cNvSpPr txBox="1"/>
          <p:nvPr/>
        </p:nvSpPr>
        <p:spPr>
          <a:xfrm>
            <a:off x="4675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9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17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18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19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20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频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21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22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23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24" name="TextBox 223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5" name="TextBox 224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6" name="TextBox 225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7" name="TextBox 226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8" name="TextBox 227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9" name="TextBox 228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0" name="TextBox 229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1" name="TextBox 230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2" name="TextBox 231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3" name="TextBox 232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4" name="TextBox 233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5" name="TextBox 234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6" name="TextBox 235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7" name="TextBox 236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8" name="TextBox 237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9" name="TextBox 238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0" name="TextBox 239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1" name="TextBox 240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2" name="TextBox 241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3" name="TextBox 242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4" name="TextBox 243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5" name="TextBox 244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6" name="TextBox 245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7" name="TextBox 246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8" name="TextBox 247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9" name="TextBox 248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0" name="TextBox 249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1" name="TextBox 250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2" name="TextBox 251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3" name="TextBox 252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4" name="TextBox 253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5" name="TextBox 254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6" name="TextBox 255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7" name="TextBox 256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8" name="TextBox 257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9" name="TextBox 258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0" name="TextBox 259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1" name="TextBox 260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2" name="TextBox 261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3" name="TextBox 262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4" name="TextBox 263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5" name="TextBox 264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pic>
        <p:nvPicPr>
          <p:cNvPr id="266" name="图片 265" descr="whit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67" name="标题 1"/>
          <p:cNvSpPr txBox="1"/>
          <p:nvPr/>
        </p:nvSpPr>
        <p:spPr>
          <a:xfrm>
            <a:off x="0" y="0"/>
            <a:ext cx="9144000" cy="10595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kumimoji="0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68" name="内容占位符 2"/>
          <p:cNvSpPr txBox="1"/>
          <p:nvPr/>
        </p:nvSpPr>
        <p:spPr>
          <a:xfrm>
            <a:off x="4675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9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69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70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71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72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音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73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74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75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76" name="TextBox 275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7" name="TextBox 276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8" name="TextBox 277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9" name="TextBox 278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0" name="TextBox 279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1" name="TextBox 280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2" name="TextBox 281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3" name="TextBox 282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4" name="TextBox 283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5" name="TextBox 284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6" name="TextBox 285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7" name="TextBox 286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8" name="TextBox 287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9" name="TextBox 288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0" name="TextBox 289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1" name="TextBox 290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2" name="TextBox 291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3" name="TextBox 292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4" name="TextBox 293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5" name="TextBox 294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6" name="TextBox 295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7" name="TextBox 296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8" name="TextBox 297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9" name="TextBox 298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0" name="TextBox 299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1" name="TextBox 300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2" name="TextBox 301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3" name="TextBox 302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4" name="TextBox 303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5" name="TextBox 304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6" name="TextBox 305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7" name="TextBox 306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8" name="TextBox 307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9" name="TextBox 308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0" name="TextBox 309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1" name="TextBox 310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2" name="TextBox 311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3" name="TextBox 312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4" name="TextBox 313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5" name="TextBox 314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6" name="TextBox 315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7" name="TextBox 316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pic>
        <p:nvPicPr>
          <p:cNvPr id="318" name="图片 317" descr="whit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5143501"/>
          </a:xfrm>
          <a:prstGeom prst="rect">
            <a:avLst/>
          </a:prstGeom>
        </p:spPr>
      </p:pic>
      <p:sp>
        <p:nvSpPr>
          <p:cNvPr id="319" name="标题 1"/>
          <p:cNvSpPr txBox="1"/>
          <p:nvPr/>
        </p:nvSpPr>
        <p:spPr>
          <a:xfrm>
            <a:off x="0" y="0"/>
            <a:ext cx="9144000" cy="10595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kumimoji="0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20" name="内容占位符 2"/>
          <p:cNvSpPr txBox="1"/>
          <p:nvPr/>
        </p:nvSpPr>
        <p:spPr>
          <a:xfrm>
            <a:off x="4675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9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21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22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23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24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啊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25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26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27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28" name="TextBox 327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9" name="TextBox 328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0" name="TextBox 329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1" name="TextBox 330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2" name="TextBox 331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3" name="TextBox 332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4" name="TextBox 333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5" name="TextBox 334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6" name="TextBox 335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7" name="TextBox 336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8" name="TextBox 337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9" name="TextBox 338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0" name="TextBox 339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1" name="TextBox 340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2" name="TextBox 341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3" name="TextBox 342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4" name="TextBox 343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5" name="TextBox 344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6" name="TextBox 345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7" name="TextBox 346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8" name="TextBox 347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9" name="TextBox 348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0" name="TextBox 349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1" name="TextBox 350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2" name="TextBox 351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3" name="TextBox 352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4" name="TextBox 353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5" name="TextBox 354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6" name="TextBox 355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7" name="TextBox 356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8" name="TextBox 357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9" name="TextBox 358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0" name="TextBox 359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1" name="TextBox 360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2" name="TextBox 361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3" name="TextBox 362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4" name="TextBox 363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5" name="TextBox 364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6" name="TextBox 365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7" name="TextBox 366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8" name="TextBox 367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9" name="TextBox 368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pic>
        <p:nvPicPr>
          <p:cNvPr id="370" name="图片 369" descr="whit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71" name="矩形 370">
            <a:hlinkClick r:id="rId4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继续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pic>
        <p:nvPicPr>
          <p:cNvPr id="372" name="图片 371" descr="whit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73" name="矩形 372">
            <a:hlinkClick r:id="rId5" action="ppaction://hlinksldjump"/>
          </p:cNvPr>
          <p:cNvSpPr/>
          <p:nvPr/>
        </p:nvSpPr>
        <p:spPr>
          <a:xfrm>
            <a:off x="118762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继续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50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1000"/>
                            </p:stCondLst>
                            <p:childTnLst>
                              <p:par>
                                <p:cTn id="9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500"/>
                            </p:stCondLst>
                            <p:childTnLst>
                              <p:par>
                                <p:cTn id="9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200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6000"/>
                            </p:stCondLst>
                            <p:childTnLst>
                              <p:par>
                                <p:cTn id="1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6500"/>
                            </p:stCondLst>
                            <p:childTnLst>
                              <p:par>
                                <p:cTn id="1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7000"/>
                            </p:stCondLst>
                            <p:childTnLst>
                              <p:par>
                                <p:cTn id="1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7500"/>
                            </p:stCondLst>
                            <p:childTnLst>
                              <p:par>
                                <p:cTn id="1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8000"/>
                            </p:stCondLst>
                            <p:childTnLst>
                              <p:par>
                                <p:cTn id="1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8500"/>
                            </p:stCondLst>
                            <p:childTnLst>
                              <p:par>
                                <p:cTn id="1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9000"/>
                            </p:stCondLst>
                            <p:childTnLst>
                              <p:par>
                                <p:cTn id="1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9500"/>
                            </p:stCondLst>
                            <p:childTnLst>
                              <p:par>
                                <p:cTn id="14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0000"/>
                            </p:stCondLst>
                            <p:childTnLst>
                              <p:par>
                                <p:cTn id="14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0500"/>
                            </p:stCondLst>
                            <p:childTnLst>
                              <p:par>
                                <p:cTn id="14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1000"/>
                            </p:stCondLst>
                            <p:childTnLst>
                              <p:par>
                                <p:cTn id="15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1500"/>
                            </p:stCondLst>
                            <p:childTnLst>
                              <p:par>
                                <p:cTn id="15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2000"/>
                            </p:stCondLst>
                            <p:childTnLst>
                              <p:par>
                                <p:cTn id="15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2500"/>
                            </p:stCondLst>
                            <p:childTnLst>
                              <p:par>
                                <p:cTn id="16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3500"/>
                            </p:stCondLst>
                            <p:childTnLst>
                              <p:par>
                                <p:cTn id="16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4000"/>
                            </p:stCondLst>
                            <p:childTnLst>
                              <p:par>
                                <p:cTn id="17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4500"/>
                            </p:stCondLst>
                            <p:childTnLst>
                              <p:par>
                                <p:cTn id="173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34500"/>
                            </p:stCondLst>
                            <p:childTnLst>
                              <p:par>
                                <p:cTn id="176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35500"/>
                            </p:stCondLst>
                            <p:childTnLst>
                              <p:par>
                                <p:cTn id="17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36000"/>
                            </p:stCondLst>
                            <p:childTnLst>
                              <p:par>
                                <p:cTn id="18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6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7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>
                            <p:stCondLst>
                              <p:cond delay="36500"/>
                            </p:stCondLst>
                            <p:childTnLst>
                              <p:par>
                                <p:cTn id="18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1" dur="5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2" dur="5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" fill="hold">
                            <p:stCondLst>
                              <p:cond delay="37000"/>
                            </p:stCondLst>
                            <p:childTnLst>
                              <p:par>
                                <p:cTn id="19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6" dur="5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7" dur="5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" fill="hold">
                            <p:stCondLst>
                              <p:cond delay="37500"/>
                            </p:stCondLst>
                            <p:childTnLst>
                              <p:par>
                                <p:cTn id="19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1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2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38000"/>
                            </p:stCondLst>
                            <p:childTnLst>
                              <p:par>
                                <p:cTn id="204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6" dur="5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7" dur="5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" fill="hold">
                            <p:stCondLst>
                              <p:cond delay="38500"/>
                            </p:stCondLst>
                            <p:childTnLst>
                              <p:par>
                                <p:cTn id="209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1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2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" fill="hold">
                            <p:stCondLst>
                              <p:cond delay="39000"/>
                            </p:stCondLst>
                            <p:childTnLst>
                              <p:par>
                                <p:cTn id="214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6" dur="5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7" dur="5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" fill="hold">
                            <p:stCondLst>
                              <p:cond delay="39500"/>
                            </p:stCondLst>
                            <p:childTnLst>
                              <p:par>
                                <p:cTn id="219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1" dur="500" fill="hold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2" dur="500" fill="hold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" fill="hold">
                            <p:stCondLst>
                              <p:cond delay="40000"/>
                            </p:stCondLst>
                            <p:childTnLst>
                              <p:par>
                                <p:cTn id="2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" fill="hold">
                            <p:stCondLst>
                              <p:cond delay="40000"/>
                            </p:stCondLst>
                            <p:childTnLst>
                              <p:par>
                                <p:cTn id="22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" fill="hold">
                            <p:stCondLst>
                              <p:cond delay="40500"/>
                            </p:stCondLst>
                            <p:childTnLst>
                              <p:par>
                                <p:cTn id="23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2" fill="hold">
                            <p:stCondLst>
                              <p:cond delay="41000"/>
                            </p:stCondLst>
                            <p:childTnLst>
                              <p:par>
                                <p:cTn id="23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5" fill="hold">
                            <p:stCondLst>
                              <p:cond delay="41500"/>
                            </p:stCondLst>
                            <p:childTnLst>
                              <p:par>
                                <p:cTn id="23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42000"/>
                            </p:stCondLst>
                            <p:childTnLst>
                              <p:par>
                                <p:cTn id="23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1" fill="hold">
                            <p:stCondLst>
                              <p:cond delay="42500"/>
                            </p:stCondLst>
                            <p:childTnLst>
                              <p:par>
                                <p:cTn id="24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4" fill="hold">
                            <p:stCondLst>
                              <p:cond delay="43000"/>
                            </p:stCondLst>
                            <p:childTnLst>
                              <p:par>
                                <p:cTn id="24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7" fill="hold">
                            <p:stCondLst>
                              <p:cond delay="43500"/>
                            </p:stCondLst>
                            <p:childTnLst>
                              <p:par>
                                <p:cTn id="24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0" fill="hold">
                            <p:stCondLst>
                              <p:cond delay="44000"/>
                            </p:stCondLst>
                            <p:childTnLst>
                              <p:par>
                                <p:cTn id="25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3" fill="hold">
                            <p:stCondLst>
                              <p:cond delay="44500"/>
                            </p:stCondLst>
                            <p:childTnLst>
                              <p:par>
                                <p:cTn id="25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6" fill="hold">
                            <p:stCondLst>
                              <p:cond delay="45000"/>
                            </p:stCondLst>
                            <p:childTnLst>
                              <p:par>
                                <p:cTn id="25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9" fill="hold">
                            <p:stCondLst>
                              <p:cond delay="45500"/>
                            </p:stCondLst>
                            <p:childTnLst>
                              <p:par>
                                <p:cTn id="26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2" fill="hold">
                            <p:stCondLst>
                              <p:cond delay="46000"/>
                            </p:stCondLst>
                            <p:childTnLst>
                              <p:par>
                                <p:cTn id="26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46500"/>
                            </p:stCondLst>
                            <p:childTnLst>
                              <p:par>
                                <p:cTn id="26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8" fill="hold">
                            <p:stCondLst>
                              <p:cond delay="47000"/>
                            </p:stCondLst>
                            <p:childTnLst>
                              <p:par>
                                <p:cTn id="26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1" fill="hold">
                            <p:stCondLst>
                              <p:cond delay="47500"/>
                            </p:stCondLst>
                            <p:childTnLst>
                              <p:par>
                                <p:cTn id="27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4" fill="hold">
                            <p:stCondLst>
                              <p:cond delay="48000"/>
                            </p:stCondLst>
                            <p:childTnLst>
                              <p:par>
                                <p:cTn id="27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7" fill="hold">
                            <p:stCondLst>
                              <p:cond delay="48500"/>
                            </p:stCondLst>
                            <p:childTnLst>
                              <p:par>
                                <p:cTn id="27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0" fill="hold">
                            <p:stCondLst>
                              <p:cond delay="49000"/>
                            </p:stCondLst>
                            <p:childTnLst>
                              <p:par>
                                <p:cTn id="28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3" fill="hold">
                            <p:stCondLst>
                              <p:cond delay="49500"/>
                            </p:stCondLst>
                            <p:childTnLst>
                              <p:par>
                                <p:cTn id="28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50000"/>
                            </p:stCondLst>
                            <p:childTnLst>
                              <p:par>
                                <p:cTn id="28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9" fill="hold">
                            <p:stCondLst>
                              <p:cond delay="50500"/>
                            </p:stCondLst>
                            <p:childTnLst>
                              <p:par>
                                <p:cTn id="29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2" fill="hold">
                            <p:stCondLst>
                              <p:cond delay="51000"/>
                            </p:stCondLst>
                            <p:childTnLst>
                              <p:par>
                                <p:cTn id="29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5" fill="hold">
                            <p:stCondLst>
                              <p:cond delay="51500"/>
                            </p:stCondLst>
                            <p:childTnLst>
                              <p:par>
                                <p:cTn id="29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8" fill="hold">
                            <p:stCondLst>
                              <p:cond delay="52000"/>
                            </p:stCondLst>
                            <p:childTnLst>
                              <p:par>
                                <p:cTn id="29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1" fill="hold">
                            <p:stCondLst>
                              <p:cond delay="52500"/>
                            </p:stCondLst>
                            <p:childTnLst>
                              <p:par>
                                <p:cTn id="30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4" fill="hold">
                            <p:stCondLst>
                              <p:cond delay="53000"/>
                            </p:stCondLst>
                            <p:childTnLst>
                              <p:par>
                                <p:cTn id="30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53500"/>
                            </p:stCondLst>
                            <p:childTnLst>
                              <p:par>
                                <p:cTn id="30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0" fill="hold">
                            <p:stCondLst>
                              <p:cond delay="54000"/>
                            </p:stCondLst>
                            <p:childTnLst>
                              <p:par>
                                <p:cTn id="3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3" fill="hold">
                            <p:stCondLst>
                              <p:cond delay="54500"/>
                            </p:stCondLst>
                            <p:childTnLst>
                              <p:par>
                                <p:cTn id="3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6" fill="hold">
                            <p:stCondLst>
                              <p:cond delay="55000"/>
                            </p:stCondLst>
                            <p:childTnLst>
                              <p:par>
                                <p:cTn id="31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9" fill="hold">
                            <p:stCondLst>
                              <p:cond delay="55500"/>
                            </p:stCondLst>
                            <p:childTnLst>
                              <p:par>
                                <p:cTn id="32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2" fill="hold">
                            <p:stCondLst>
                              <p:cond delay="56000"/>
                            </p:stCondLst>
                            <p:childTnLst>
                              <p:par>
                                <p:cTn id="32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5" fill="hold">
                            <p:stCondLst>
                              <p:cond delay="56500"/>
                            </p:stCondLst>
                            <p:childTnLst>
                              <p:par>
                                <p:cTn id="32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8" fill="hold">
                            <p:stCondLst>
                              <p:cond delay="57000"/>
                            </p:stCondLst>
                            <p:childTnLst>
                              <p:par>
                                <p:cTn id="32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1" fill="hold">
                            <p:stCondLst>
                              <p:cond delay="57500"/>
                            </p:stCondLst>
                            <p:childTnLst>
                              <p:par>
                                <p:cTn id="33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58000"/>
                            </p:stCondLst>
                            <p:childTnLst>
                              <p:par>
                                <p:cTn id="33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7" fill="hold">
                            <p:stCondLst>
                              <p:cond delay="58500"/>
                            </p:stCondLst>
                            <p:childTnLst>
                              <p:par>
                                <p:cTn id="33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0" fill="hold">
                            <p:stCondLst>
                              <p:cond delay="59000"/>
                            </p:stCondLst>
                            <p:childTnLst>
                              <p:par>
                                <p:cTn id="34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3" fill="hold">
                            <p:stCondLst>
                              <p:cond delay="59500"/>
                            </p:stCondLst>
                            <p:childTnLst>
                              <p:par>
                                <p:cTn id="34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6" fill="hold">
                            <p:stCondLst>
                              <p:cond delay="60000"/>
                            </p:stCondLst>
                            <p:childTnLst>
                              <p:par>
                                <p:cTn id="347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9" fill="hold">
                            <p:stCondLst>
                              <p:cond delay="70000"/>
                            </p:stCondLst>
                            <p:childTnLst>
                              <p:par>
                                <p:cTn id="350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2" fill="hold">
                            <p:stCondLst>
                              <p:cond delay="71000"/>
                            </p:stCondLst>
                            <p:childTnLst>
                              <p:par>
                                <p:cTn id="35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5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6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7" fill="hold">
                            <p:stCondLst>
                              <p:cond delay="71500"/>
                            </p:stCondLst>
                            <p:childTnLst>
                              <p:par>
                                <p:cTn id="35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0" dur="500" fill="hold"/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1" dur="500" fill="hold"/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2" fill="hold">
                            <p:stCondLst>
                              <p:cond delay="72000"/>
                            </p:stCondLst>
                            <p:childTnLst>
                              <p:par>
                                <p:cTn id="36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5" dur="500" fill="hold"/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6" dur="500" fill="hold"/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7" fill="hold">
                            <p:stCondLst>
                              <p:cond delay="72500"/>
                            </p:stCondLst>
                            <p:childTnLst>
                              <p:par>
                                <p:cTn id="36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0" dur="500" fill="hold"/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1" dur="500" fill="hold"/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2" fill="hold">
                            <p:stCondLst>
                              <p:cond delay="73000"/>
                            </p:stCondLst>
                            <p:childTnLst>
                              <p:par>
                                <p:cTn id="37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5" dur="500" fill="hold"/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6" dur="500" fill="hold"/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7" fill="hold">
                            <p:stCondLst>
                              <p:cond delay="73500"/>
                            </p:stCondLst>
                            <p:childTnLst>
                              <p:par>
                                <p:cTn id="378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0" dur="500" fill="hold"/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1" dur="500" fill="hold"/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2" fill="hold">
                            <p:stCondLst>
                              <p:cond delay="74000"/>
                            </p:stCondLst>
                            <p:childTnLst>
                              <p:par>
                                <p:cTn id="383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5" dur="500" fill="hold"/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6" dur="500" fill="hold"/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7" fill="hold">
                            <p:stCondLst>
                              <p:cond delay="74500"/>
                            </p:stCondLst>
                            <p:childTnLst>
                              <p:par>
                                <p:cTn id="388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0" dur="500" fill="hold"/>
                                        <p:tgtEl>
                                          <p:spTgt spid="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1" dur="500" fill="hold"/>
                                        <p:tgtEl>
                                          <p:spTgt spid="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2" fill="hold">
                            <p:stCondLst>
                              <p:cond delay="75000"/>
                            </p:stCondLst>
                            <p:childTnLst>
                              <p:par>
                                <p:cTn id="393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5" dur="500" fill="hold"/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6" dur="500" fill="hold"/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7" fill="hold">
                            <p:stCondLst>
                              <p:cond delay="75500"/>
                            </p:stCondLst>
                            <p:childTnLst>
                              <p:par>
                                <p:cTn id="39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0" fill="hold">
                            <p:stCondLst>
                              <p:cond delay="75500"/>
                            </p:stCondLst>
                            <p:childTnLst>
                              <p:par>
                                <p:cTn id="40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3" fill="hold">
                            <p:stCondLst>
                              <p:cond delay="76000"/>
                            </p:stCondLst>
                            <p:childTnLst>
                              <p:par>
                                <p:cTn id="40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6" fill="hold">
                            <p:stCondLst>
                              <p:cond delay="76500"/>
                            </p:stCondLst>
                            <p:childTnLst>
                              <p:par>
                                <p:cTn id="40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9" fill="hold">
                            <p:stCondLst>
                              <p:cond delay="77000"/>
                            </p:stCondLst>
                            <p:childTnLst>
                              <p:par>
                                <p:cTn id="41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2" fill="hold">
                            <p:stCondLst>
                              <p:cond delay="77500"/>
                            </p:stCondLst>
                            <p:childTnLst>
                              <p:par>
                                <p:cTn id="41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5" fill="hold">
                            <p:stCondLst>
                              <p:cond delay="78000"/>
                            </p:stCondLst>
                            <p:childTnLst>
                              <p:par>
                                <p:cTn id="4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8" fill="hold">
                            <p:stCondLst>
                              <p:cond delay="78500"/>
                            </p:stCondLst>
                            <p:childTnLst>
                              <p:par>
                                <p:cTn id="4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1" fill="hold">
                            <p:stCondLst>
                              <p:cond delay="79000"/>
                            </p:stCondLst>
                            <p:childTnLst>
                              <p:par>
                                <p:cTn id="4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4" fill="hold">
                            <p:stCondLst>
                              <p:cond delay="79500"/>
                            </p:stCondLst>
                            <p:childTnLst>
                              <p:par>
                                <p:cTn id="4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7" fill="hold">
                            <p:stCondLst>
                              <p:cond delay="80000"/>
                            </p:stCondLst>
                            <p:childTnLst>
                              <p:par>
                                <p:cTn id="4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0" fill="hold">
                            <p:stCondLst>
                              <p:cond delay="80500"/>
                            </p:stCondLst>
                            <p:childTnLst>
                              <p:par>
                                <p:cTn id="4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3" fill="hold">
                            <p:stCondLst>
                              <p:cond delay="81000"/>
                            </p:stCondLst>
                            <p:childTnLst>
                              <p:par>
                                <p:cTn id="4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6" fill="hold">
                            <p:stCondLst>
                              <p:cond delay="81500"/>
                            </p:stCondLst>
                            <p:childTnLst>
                              <p:par>
                                <p:cTn id="4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9" fill="hold">
                            <p:stCondLst>
                              <p:cond delay="82000"/>
                            </p:stCondLst>
                            <p:childTnLst>
                              <p:par>
                                <p:cTn id="4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2" fill="hold">
                            <p:stCondLst>
                              <p:cond delay="82500"/>
                            </p:stCondLst>
                            <p:childTnLst>
                              <p:par>
                                <p:cTn id="44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5" fill="hold">
                            <p:stCondLst>
                              <p:cond delay="83000"/>
                            </p:stCondLst>
                            <p:childTnLst>
                              <p:par>
                                <p:cTn id="44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8" fill="hold">
                            <p:stCondLst>
                              <p:cond delay="83500"/>
                            </p:stCondLst>
                            <p:childTnLst>
                              <p:par>
                                <p:cTn id="44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1" fill="hold">
                            <p:stCondLst>
                              <p:cond delay="84000"/>
                            </p:stCondLst>
                            <p:childTnLst>
                              <p:par>
                                <p:cTn id="45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4" fill="hold">
                            <p:stCondLst>
                              <p:cond delay="84500"/>
                            </p:stCondLst>
                            <p:childTnLst>
                              <p:par>
                                <p:cTn id="45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7" fill="hold">
                            <p:stCondLst>
                              <p:cond delay="85000"/>
                            </p:stCondLst>
                            <p:childTnLst>
                              <p:par>
                                <p:cTn id="45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0" fill="hold">
                            <p:stCondLst>
                              <p:cond delay="85500"/>
                            </p:stCondLst>
                            <p:childTnLst>
                              <p:par>
                                <p:cTn id="46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3" fill="hold">
                            <p:stCondLst>
                              <p:cond delay="86000"/>
                            </p:stCondLst>
                            <p:childTnLst>
                              <p:par>
                                <p:cTn id="46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6" fill="hold">
                            <p:stCondLst>
                              <p:cond delay="86500"/>
                            </p:stCondLst>
                            <p:childTnLst>
                              <p:par>
                                <p:cTn id="46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9" fill="hold">
                            <p:stCondLst>
                              <p:cond delay="87000"/>
                            </p:stCondLst>
                            <p:childTnLst>
                              <p:par>
                                <p:cTn id="47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2" fill="hold">
                            <p:stCondLst>
                              <p:cond delay="87500"/>
                            </p:stCondLst>
                            <p:childTnLst>
                              <p:par>
                                <p:cTn id="47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5" fill="hold">
                            <p:stCondLst>
                              <p:cond delay="88000"/>
                            </p:stCondLst>
                            <p:childTnLst>
                              <p:par>
                                <p:cTn id="47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8" fill="hold">
                            <p:stCondLst>
                              <p:cond delay="88500"/>
                            </p:stCondLst>
                            <p:childTnLst>
                              <p:par>
                                <p:cTn id="47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1" fill="hold">
                            <p:stCondLst>
                              <p:cond delay="89000"/>
                            </p:stCondLst>
                            <p:childTnLst>
                              <p:par>
                                <p:cTn id="48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4" fill="hold">
                            <p:stCondLst>
                              <p:cond delay="89500"/>
                            </p:stCondLst>
                            <p:childTnLst>
                              <p:par>
                                <p:cTn id="48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7" fill="hold">
                            <p:stCondLst>
                              <p:cond delay="90000"/>
                            </p:stCondLst>
                            <p:childTnLst>
                              <p:par>
                                <p:cTn id="48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0" fill="hold">
                            <p:stCondLst>
                              <p:cond delay="90500"/>
                            </p:stCondLst>
                            <p:childTnLst>
                              <p:par>
                                <p:cTn id="49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3" fill="hold">
                            <p:stCondLst>
                              <p:cond delay="91000"/>
                            </p:stCondLst>
                            <p:childTnLst>
                              <p:par>
                                <p:cTn id="49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6" fill="hold">
                            <p:stCondLst>
                              <p:cond delay="91500"/>
                            </p:stCondLst>
                            <p:childTnLst>
                              <p:par>
                                <p:cTn id="49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9" fill="hold">
                            <p:stCondLst>
                              <p:cond delay="92000"/>
                            </p:stCondLst>
                            <p:childTnLst>
                              <p:par>
                                <p:cTn id="50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2" fill="hold">
                            <p:stCondLst>
                              <p:cond delay="92500"/>
                            </p:stCondLst>
                            <p:childTnLst>
                              <p:par>
                                <p:cTn id="50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5" fill="hold">
                            <p:stCondLst>
                              <p:cond delay="93000"/>
                            </p:stCondLst>
                            <p:childTnLst>
                              <p:par>
                                <p:cTn id="50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8" fill="hold">
                            <p:stCondLst>
                              <p:cond delay="93500"/>
                            </p:stCondLst>
                            <p:childTnLst>
                              <p:par>
                                <p:cTn id="50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1" fill="hold">
                            <p:stCondLst>
                              <p:cond delay="94000"/>
                            </p:stCondLst>
                            <p:childTnLst>
                              <p:par>
                                <p:cTn id="51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4" fill="hold">
                            <p:stCondLst>
                              <p:cond delay="94500"/>
                            </p:stCondLst>
                            <p:childTnLst>
                              <p:par>
                                <p:cTn id="51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7" fill="hold">
                            <p:stCondLst>
                              <p:cond delay="95000"/>
                            </p:stCondLst>
                            <p:childTnLst>
                              <p:par>
                                <p:cTn id="51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0" fill="hold">
                            <p:stCondLst>
                              <p:cond delay="95500"/>
                            </p:stCondLst>
                            <p:childTnLst>
                              <p:par>
                                <p:cTn id="521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5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3" fill="hold">
                            <p:stCondLst>
                              <p:cond delay="105500"/>
                            </p:stCondLst>
                            <p:childTnLst>
                              <p:par>
                                <p:cTn id="524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6" fill="hold">
                            <p:stCondLst>
                              <p:cond delay="106500"/>
                            </p:stCondLst>
                            <p:childTnLst>
                              <p:par>
                                <p:cTn id="527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9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0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1" fill="hold">
                            <p:stCondLst>
                              <p:cond delay="107000"/>
                            </p:stCondLst>
                            <p:childTnLst>
                              <p:par>
                                <p:cTn id="5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4" dur="500" fill="hold"/>
                                        <p:tgtEl>
                                          <p:spTgt spid="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5" dur="500" fill="hold"/>
                                        <p:tgtEl>
                                          <p:spTgt spid="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6" fill="hold">
                            <p:stCondLst>
                              <p:cond delay="107500"/>
                            </p:stCondLst>
                            <p:childTnLst>
                              <p:par>
                                <p:cTn id="53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9" dur="500" fill="hold"/>
                                        <p:tgtEl>
                                          <p:spTgt spid="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0" dur="500" fill="hold"/>
                                        <p:tgtEl>
                                          <p:spTgt spid="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1" fill="hold">
                            <p:stCondLst>
                              <p:cond delay="108000"/>
                            </p:stCondLst>
                            <p:childTnLst>
                              <p:par>
                                <p:cTn id="54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4" dur="500" fill="hold"/>
                                        <p:tgtEl>
                                          <p:spTgt spid="1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5" dur="500" fill="hold"/>
                                        <p:tgtEl>
                                          <p:spTgt spid="1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6" fill="hold">
                            <p:stCondLst>
                              <p:cond delay="108500"/>
                            </p:stCondLst>
                            <p:childTnLst>
                              <p:par>
                                <p:cTn id="547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9" dur="500" fill="hold"/>
                                        <p:tgtEl>
                                          <p:spTgt spid="1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0" dur="500" fill="hold"/>
                                        <p:tgtEl>
                                          <p:spTgt spid="1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1" fill="hold">
                            <p:stCondLst>
                              <p:cond delay="109000"/>
                            </p:stCondLst>
                            <p:childTnLst>
                              <p:par>
                                <p:cTn id="552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4" dur="500" fill="hold"/>
                                        <p:tgtEl>
                                          <p:spTgt spid="1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5" dur="500" fill="hold"/>
                                        <p:tgtEl>
                                          <p:spTgt spid="1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6" fill="hold">
                            <p:stCondLst>
                              <p:cond delay="109500"/>
                            </p:stCondLst>
                            <p:childTnLst>
                              <p:par>
                                <p:cTn id="557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9" dur="500" fill="hold"/>
                                        <p:tgtEl>
                                          <p:spTgt spid="1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0" dur="500" fill="hold"/>
                                        <p:tgtEl>
                                          <p:spTgt spid="1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1" fill="hold">
                            <p:stCondLst>
                              <p:cond delay="110000"/>
                            </p:stCondLst>
                            <p:childTnLst>
                              <p:par>
                                <p:cTn id="562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4" dur="500" fill="hold"/>
                                        <p:tgtEl>
                                          <p:spTgt spid="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5" dur="500" fill="hold"/>
                                        <p:tgtEl>
                                          <p:spTgt spid="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6" fill="hold">
                            <p:stCondLst>
                              <p:cond delay="110500"/>
                            </p:stCondLst>
                            <p:childTnLst>
                              <p:par>
                                <p:cTn id="567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9" dur="500" fill="hold"/>
                                        <p:tgtEl>
                                          <p:spTgt spid="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0" dur="500" fill="hold"/>
                                        <p:tgtEl>
                                          <p:spTgt spid="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1" fill="hold">
                            <p:stCondLst>
                              <p:cond delay="111000"/>
                            </p:stCondLst>
                            <p:childTnLst>
                              <p:par>
                                <p:cTn id="57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4" fill="hold">
                            <p:stCondLst>
                              <p:cond delay="111000"/>
                            </p:stCondLst>
                            <p:childTnLst>
                              <p:par>
                                <p:cTn id="57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7" fill="hold">
                            <p:stCondLst>
                              <p:cond delay="111500"/>
                            </p:stCondLst>
                            <p:childTnLst>
                              <p:par>
                                <p:cTn id="57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0" fill="hold">
                            <p:stCondLst>
                              <p:cond delay="112000"/>
                            </p:stCondLst>
                            <p:childTnLst>
                              <p:par>
                                <p:cTn id="58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3" fill="hold">
                            <p:stCondLst>
                              <p:cond delay="112500"/>
                            </p:stCondLst>
                            <p:childTnLst>
                              <p:par>
                                <p:cTn id="58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6" fill="hold">
                            <p:stCondLst>
                              <p:cond delay="113000"/>
                            </p:stCondLst>
                            <p:childTnLst>
                              <p:par>
                                <p:cTn id="58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9" fill="hold">
                            <p:stCondLst>
                              <p:cond delay="113500"/>
                            </p:stCondLst>
                            <p:childTnLst>
                              <p:par>
                                <p:cTn id="59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2" fill="hold">
                            <p:stCondLst>
                              <p:cond delay="114000"/>
                            </p:stCondLst>
                            <p:childTnLst>
                              <p:par>
                                <p:cTn id="59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5" fill="hold">
                            <p:stCondLst>
                              <p:cond delay="114500"/>
                            </p:stCondLst>
                            <p:childTnLst>
                              <p:par>
                                <p:cTn id="59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8" fill="hold">
                            <p:stCondLst>
                              <p:cond delay="115000"/>
                            </p:stCondLst>
                            <p:childTnLst>
                              <p:par>
                                <p:cTn id="59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1" fill="hold">
                            <p:stCondLst>
                              <p:cond delay="115500"/>
                            </p:stCondLst>
                            <p:childTnLst>
                              <p:par>
                                <p:cTn id="60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4" fill="hold">
                            <p:stCondLst>
                              <p:cond delay="116000"/>
                            </p:stCondLst>
                            <p:childTnLst>
                              <p:par>
                                <p:cTn id="60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7" fill="hold">
                            <p:stCondLst>
                              <p:cond delay="116500"/>
                            </p:stCondLst>
                            <p:childTnLst>
                              <p:par>
                                <p:cTn id="60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0" fill="hold">
                            <p:stCondLst>
                              <p:cond delay="117000"/>
                            </p:stCondLst>
                            <p:childTnLst>
                              <p:par>
                                <p:cTn id="6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3" fill="hold">
                            <p:stCondLst>
                              <p:cond delay="117500"/>
                            </p:stCondLst>
                            <p:childTnLst>
                              <p:par>
                                <p:cTn id="6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6" fill="hold">
                            <p:stCondLst>
                              <p:cond delay="118000"/>
                            </p:stCondLst>
                            <p:childTnLst>
                              <p:par>
                                <p:cTn id="61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9" fill="hold">
                            <p:stCondLst>
                              <p:cond delay="118500"/>
                            </p:stCondLst>
                            <p:childTnLst>
                              <p:par>
                                <p:cTn id="62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2" fill="hold">
                            <p:stCondLst>
                              <p:cond delay="119000"/>
                            </p:stCondLst>
                            <p:childTnLst>
                              <p:par>
                                <p:cTn id="62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5" fill="hold">
                            <p:stCondLst>
                              <p:cond delay="119500"/>
                            </p:stCondLst>
                            <p:childTnLst>
                              <p:par>
                                <p:cTn id="62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8" fill="hold">
                            <p:stCondLst>
                              <p:cond delay="120000"/>
                            </p:stCondLst>
                            <p:childTnLst>
                              <p:par>
                                <p:cTn id="62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1" fill="hold">
                            <p:stCondLst>
                              <p:cond delay="120500"/>
                            </p:stCondLst>
                            <p:childTnLst>
                              <p:par>
                                <p:cTn id="63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4" fill="hold">
                            <p:stCondLst>
                              <p:cond delay="121000"/>
                            </p:stCondLst>
                            <p:childTnLst>
                              <p:par>
                                <p:cTn id="63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7" fill="hold">
                            <p:stCondLst>
                              <p:cond delay="121500"/>
                            </p:stCondLst>
                            <p:childTnLst>
                              <p:par>
                                <p:cTn id="63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0" fill="hold">
                            <p:stCondLst>
                              <p:cond delay="122000"/>
                            </p:stCondLst>
                            <p:childTnLst>
                              <p:par>
                                <p:cTn id="64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3" fill="hold">
                            <p:stCondLst>
                              <p:cond delay="122500"/>
                            </p:stCondLst>
                            <p:childTnLst>
                              <p:par>
                                <p:cTn id="64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6" fill="hold">
                            <p:stCondLst>
                              <p:cond delay="123000"/>
                            </p:stCondLst>
                            <p:childTnLst>
                              <p:par>
                                <p:cTn id="64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9" fill="hold">
                            <p:stCondLst>
                              <p:cond delay="123500"/>
                            </p:stCondLst>
                            <p:childTnLst>
                              <p:par>
                                <p:cTn id="65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2" fill="hold">
                            <p:stCondLst>
                              <p:cond delay="124000"/>
                            </p:stCondLst>
                            <p:childTnLst>
                              <p:par>
                                <p:cTn id="6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5" fill="hold">
                            <p:stCondLst>
                              <p:cond delay="124500"/>
                            </p:stCondLst>
                            <p:childTnLst>
                              <p:par>
                                <p:cTn id="6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8" fill="hold">
                            <p:stCondLst>
                              <p:cond delay="125000"/>
                            </p:stCondLst>
                            <p:childTnLst>
                              <p:par>
                                <p:cTn id="6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1" fill="hold">
                            <p:stCondLst>
                              <p:cond delay="125500"/>
                            </p:stCondLst>
                            <p:childTnLst>
                              <p:par>
                                <p:cTn id="6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4" fill="hold">
                            <p:stCondLst>
                              <p:cond delay="126000"/>
                            </p:stCondLst>
                            <p:childTnLst>
                              <p:par>
                                <p:cTn id="66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7" fill="hold">
                            <p:stCondLst>
                              <p:cond delay="126500"/>
                            </p:stCondLst>
                            <p:childTnLst>
                              <p:par>
                                <p:cTn id="66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0" fill="hold">
                            <p:stCondLst>
                              <p:cond delay="127000"/>
                            </p:stCondLst>
                            <p:childTnLst>
                              <p:par>
                                <p:cTn id="67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3" fill="hold">
                            <p:stCondLst>
                              <p:cond delay="127500"/>
                            </p:stCondLst>
                            <p:childTnLst>
                              <p:par>
                                <p:cTn id="67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6" fill="hold">
                            <p:stCondLst>
                              <p:cond delay="128000"/>
                            </p:stCondLst>
                            <p:childTnLst>
                              <p:par>
                                <p:cTn id="67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9" fill="hold">
                            <p:stCondLst>
                              <p:cond delay="128500"/>
                            </p:stCondLst>
                            <p:childTnLst>
                              <p:par>
                                <p:cTn id="68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2" fill="hold">
                            <p:stCondLst>
                              <p:cond delay="129000"/>
                            </p:stCondLst>
                            <p:childTnLst>
                              <p:par>
                                <p:cTn id="68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5" fill="hold">
                            <p:stCondLst>
                              <p:cond delay="129500"/>
                            </p:stCondLst>
                            <p:childTnLst>
                              <p:par>
                                <p:cTn id="68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8" fill="hold">
                            <p:stCondLst>
                              <p:cond delay="130000"/>
                            </p:stCondLst>
                            <p:childTnLst>
                              <p:par>
                                <p:cTn id="68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1" fill="hold">
                            <p:stCondLst>
                              <p:cond delay="130500"/>
                            </p:stCondLst>
                            <p:childTnLst>
                              <p:par>
                                <p:cTn id="69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4" fill="hold">
                            <p:stCondLst>
                              <p:cond delay="131000"/>
                            </p:stCondLst>
                            <p:childTnLst>
                              <p:par>
                                <p:cTn id="695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6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7" fill="hold">
                            <p:stCondLst>
                              <p:cond delay="141000"/>
                            </p:stCondLst>
                            <p:childTnLst>
                              <p:par>
                                <p:cTn id="69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0" fill="hold">
                            <p:stCondLst>
                              <p:cond delay="142000"/>
                            </p:stCondLst>
                            <p:childTnLst>
                              <p:par>
                                <p:cTn id="70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3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4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5" fill="hold">
                            <p:stCondLst>
                              <p:cond delay="142500"/>
                            </p:stCondLst>
                            <p:childTnLst>
                              <p:par>
                                <p:cTn id="70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8" dur="500" fill="hold"/>
                                        <p:tgtEl>
                                          <p:spTgt spid="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9" dur="500" fill="hold"/>
                                        <p:tgtEl>
                                          <p:spTgt spid="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0" fill="hold">
                            <p:stCondLst>
                              <p:cond delay="143000"/>
                            </p:stCondLst>
                            <p:childTnLst>
                              <p:par>
                                <p:cTn id="71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3" dur="500" fill="hold"/>
                                        <p:tgtEl>
                                          <p:spTgt spid="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4" dur="500" fill="hold"/>
                                        <p:tgtEl>
                                          <p:spTgt spid="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5" fill="hold">
                            <p:stCondLst>
                              <p:cond delay="143500"/>
                            </p:stCondLst>
                            <p:childTnLst>
                              <p:par>
                                <p:cTn id="7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8" dur="500" fill="hold"/>
                                        <p:tgtEl>
                                          <p:spTgt spid="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9" dur="500" fill="hold"/>
                                        <p:tgtEl>
                                          <p:spTgt spid="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0" fill="hold">
                            <p:stCondLst>
                              <p:cond delay="144000"/>
                            </p:stCondLst>
                            <p:childTnLst>
                              <p:par>
                                <p:cTn id="72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3" dur="500" fill="hold"/>
                                        <p:tgtEl>
                                          <p:spTgt spid="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4" dur="500" fill="hold"/>
                                        <p:tgtEl>
                                          <p:spTgt spid="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5" fill="hold">
                            <p:stCondLst>
                              <p:cond delay="144500"/>
                            </p:stCondLst>
                            <p:childTnLst>
                              <p:par>
                                <p:cTn id="726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8" dur="500" fill="hold"/>
                                        <p:tgtEl>
                                          <p:spTgt spid="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9" dur="500" fill="hold"/>
                                        <p:tgtEl>
                                          <p:spTgt spid="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0" fill="hold">
                            <p:stCondLst>
                              <p:cond delay="145000"/>
                            </p:stCondLst>
                            <p:childTnLst>
                              <p:par>
                                <p:cTn id="731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3" dur="500" fill="hold"/>
                                        <p:tgtEl>
                                          <p:spTgt spid="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4" dur="500" fill="hold"/>
                                        <p:tgtEl>
                                          <p:spTgt spid="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5" fill="hold">
                            <p:stCondLst>
                              <p:cond delay="145500"/>
                            </p:stCondLst>
                            <p:childTnLst>
                              <p:par>
                                <p:cTn id="736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8" dur="500" fill="hold"/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9" dur="500" fill="hold"/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0" fill="hold">
                            <p:stCondLst>
                              <p:cond delay="146000"/>
                            </p:stCondLst>
                            <p:childTnLst>
                              <p:par>
                                <p:cTn id="741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3" dur="500" fill="hold"/>
                                        <p:tgtEl>
                                          <p:spTgt spid="2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4" dur="500" fill="hold"/>
                                        <p:tgtEl>
                                          <p:spTgt spid="2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5" fill="hold">
                            <p:stCondLst>
                              <p:cond delay="146500"/>
                            </p:stCondLst>
                            <p:childTnLst>
                              <p:par>
                                <p:cTn id="74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8" fill="hold">
                            <p:stCondLst>
                              <p:cond delay="146500"/>
                            </p:stCondLst>
                            <p:childTnLst>
                              <p:par>
                                <p:cTn id="74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1" fill="hold">
                            <p:stCondLst>
                              <p:cond delay="147000"/>
                            </p:stCondLst>
                            <p:childTnLst>
                              <p:par>
                                <p:cTn id="75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4" fill="hold">
                            <p:stCondLst>
                              <p:cond delay="147500"/>
                            </p:stCondLst>
                            <p:childTnLst>
                              <p:par>
                                <p:cTn id="75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7" fill="hold">
                            <p:stCondLst>
                              <p:cond delay="148000"/>
                            </p:stCondLst>
                            <p:childTnLst>
                              <p:par>
                                <p:cTn id="75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0" fill="hold">
                            <p:stCondLst>
                              <p:cond delay="148500"/>
                            </p:stCondLst>
                            <p:childTnLst>
                              <p:par>
                                <p:cTn id="76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3" fill="hold">
                            <p:stCondLst>
                              <p:cond delay="149000"/>
                            </p:stCondLst>
                            <p:childTnLst>
                              <p:par>
                                <p:cTn id="76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6" fill="hold">
                            <p:stCondLst>
                              <p:cond delay="149500"/>
                            </p:stCondLst>
                            <p:childTnLst>
                              <p:par>
                                <p:cTn id="76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9" fill="hold">
                            <p:stCondLst>
                              <p:cond delay="150000"/>
                            </p:stCondLst>
                            <p:childTnLst>
                              <p:par>
                                <p:cTn id="77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2" fill="hold">
                            <p:stCondLst>
                              <p:cond delay="150500"/>
                            </p:stCondLst>
                            <p:childTnLst>
                              <p:par>
                                <p:cTn id="77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5" fill="hold">
                            <p:stCondLst>
                              <p:cond delay="151000"/>
                            </p:stCondLst>
                            <p:childTnLst>
                              <p:par>
                                <p:cTn id="77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8" fill="hold">
                            <p:stCondLst>
                              <p:cond delay="151500"/>
                            </p:stCondLst>
                            <p:childTnLst>
                              <p:par>
                                <p:cTn id="77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1" fill="hold">
                            <p:stCondLst>
                              <p:cond delay="152000"/>
                            </p:stCondLst>
                            <p:childTnLst>
                              <p:par>
                                <p:cTn id="78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4" fill="hold">
                            <p:stCondLst>
                              <p:cond delay="152500"/>
                            </p:stCondLst>
                            <p:childTnLst>
                              <p:par>
                                <p:cTn id="78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7" fill="hold">
                            <p:stCondLst>
                              <p:cond delay="153000"/>
                            </p:stCondLst>
                            <p:childTnLst>
                              <p:par>
                                <p:cTn id="78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0" fill="hold">
                            <p:stCondLst>
                              <p:cond delay="153500"/>
                            </p:stCondLst>
                            <p:childTnLst>
                              <p:par>
                                <p:cTn id="79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3" fill="hold">
                            <p:stCondLst>
                              <p:cond delay="154000"/>
                            </p:stCondLst>
                            <p:childTnLst>
                              <p:par>
                                <p:cTn id="79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6" fill="hold">
                            <p:stCondLst>
                              <p:cond delay="154500"/>
                            </p:stCondLst>
                            <p:childTnLst>
                              <p:par>
                                <p:cTn id="79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9" fill="hold">
                            <p:stCondLst>
                              <p:cond delay="155000"/>
                            </p:stCondLst>
                            <p:childTnLst>
                              <p:par>
                                <p:cTn id="80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2" fill="hold">
                            <p:stCondLst>
                              <p:cond delay="155500"/>
                            </p:stCondLst>
                            <p:childTnLst>
                              <p:par>
                                <p:cTn id="80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5" fill="hold">
                            <p:stCondLst>
                              <p:cond delay="156000"/>
                            </p:stCondLst>
                            <p:childTnLst>
                              <p:par>
                                <p:cTn id="80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8" fill="hold">
                            <p:stCondLst>
                              <p:cond delay="156500"/>
                            </p:stCondLst>
                            <p:childTnLst>
                              <p:par>
                                <p:cTn id="80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1" fill="hold">
                            <p:stCondLst>
                              <p:cond delay="157000"/>
                            </p:stCondLst>
                            <p:childTnLst>
                              <p:par>
                                <p:cTn id="81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4" fill="hold">
                            <p:stCondLst>
                              <p:cond delay="157500"/>
                            </p:stCondLst>
                            <p:childTnLst>
                              <p:par>
                                <p:cTn id="81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7" fill="hold">
                            <p:stCondLst>
                              <p:cond delay="158000"/>
                            </p:stCondLst>
                            <p:childTnLst>
                              <p:par>
                                <p:cTn id="81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0" fill="hold">
                            <p:stCondLst>
                              <p:cond delay="158500"/>
                            </p:stCondLst>
                            <p:childTnLst>
                              <p:par>
                                <p:cTn id="82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3" fill="hold">
                            <p:stCondLst>
                              <p:cond delay="159000"/>
                            </p:stCondLst>
                            <p:childTnLst>
                              <p:par>
                                <p:cTn id="82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6" fill="hold">
                            <p:stCondLst>
                              <p:cond delay="159500"/>
                            </p:stCondLst>
                            <p:childTnLst>
                              <p:par>
                                <p:cTn id="82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9" fill="hold">
                            <p:stCondLst>
                              <p:cond delay="160000"/>
                            </p:stCondLst>
                            <p:childTnLst>
                              <p:par>
                                <p:cTn id="83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2" fill="hold">
                            <p:stCondLst>
                              <p:cond delay="160500"/>
                            </p:stCondLst>
                            <p:childTnLst>
                              <p:par>
                                <p:cTn id="83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5" fill="hold">
                            <p:stCondLst>
                              <p:cond delay="161000"/>
                            </p:stCondLst>
                            <p:childTnLst>
                              <p:par>
                                <p:cTn id="83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8" fill="hold">
                            <p:stCondLst>
                              <p:cond delay="161500"/>
                            </p:stCondLst>
                            <p:childTnLst>
                              <p:par>
                                <p:cTn id="83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1" fill="hold">
                            <p:stCondLst>
                              <p:cond delay="162000"/>
                            </p:stCondLst>
                            <p:childTnLst>
                              <p:par>
                                <p:cTn id="84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4" fill="hold">
                            <p:stCondLst>
                              <p:cond delay="162500"/>
                            </p:stCondLst>
                            <p:childTnLst>
                              <p:par>
                                <p:cTn id="84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7" fill="hold">
                            <p:stCondLst>
                              <p:cond delay="163000"/>
                            </p:stCondLst>
                            <p:childTnLst>
                              <p:par>
                                <p:cTn id="84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0" fill="hold">
                            <p:stCondLst>
                              <p:cond delay="163500"/>
                            </p:stCondLst>
                            <p:childTnLst>
                              <p:par>
                                <p:cTn id="85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3" fill="hold">
                            <p:stCondLst>
                              <p:cond delay="164000"/>
                            </p:stCondLst>
                            <p:childTnLst>
                              <p:par>
                                <p:cTn id="85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6" fill="hold">
                            <p:stCondLst>
                              <p:cond delay="164500"/>
                            </p:stCondLst>
                            <p:childTnLst>
                              <p:par>
                                <p:cTn id="85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9" fill="hold">
                            <p:stCondLst>
                              <p:cond delay="165000"/>
                            </p:stCondLst>
                            <p:childTnLst>
                              <p:par>
                                <p:cTn id="86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2" fill="hold">
                            <p:stCondLst>
                              <p:cond delay="165500"/>
                            </p:stCondLst>
                            <p:childTnLst>
                              <p:par>
                                <p:cTn id="86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5" fill="hold">
                            <p:stCondLst>
                              <p:cond delay="166000"/>
                            </p:stCondLst>
                            <p:childTnLst>
                              <p:par>
                                <p:cTn id="86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8" fill="hold">
                            <p:stCondLst>
                              <p:cond delay="166500"/>
                            </p:stCondLst>
                            <p:childTnLst>
                              <p:par>
                                <p:cTn id="869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8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1" fill="hold">
                            <p:stCondLst>
                              <p:cond delay="176500"/>
                            </p:stCondLst>
                            <p:childTnLst>
                              <p:par>
                                <p:cTn id="872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4" fill="hold">
                            <p:stCondLst>
                              <p:cond delay="177500"/>
                            </p:stCondLst>
                            <p:childTnLst>
                              <p:par>
                                <p:cTn id="87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7" dur="5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8" dur="5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9" fill="hold">
                            <p:stCondLst>
                              <p:cond delay="178000"/>
                            </p:stCondLst>
                            <p:childTnLst>
                              <p:par>
                                <p:cTn id="88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2" dur="500" fill="hold"/>
                                        <p:tgtEl>
                                          <p:spTgt spid="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3" dur="500" fill="hold"/>
                                        <p:tgtEl>
                                          <p:spTgt spid="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4" fill="hold">
                            <p:stCondLst>
                              <p:cond delay="178500"/>
                            </p:stCondLst>
                            <p:childTnLst>
                              <p:par>
                                <p:cTn id="88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7" dur="500" fill="hold"/>
                                        <p:tgtEl>
                                          <p:spTgt spid="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8" dur="500" fill="hold"/>
                                        <p:tgtEl>
                                          <p:spTgt spid="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9" fill="hold">
                            <p:stCondLst>
                              <p:cond delay="179000"/>
                            </p:stCondLst>
                            <p:childTnLst>
                              <p:par>
                                <p:cTn id="89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2" dur="500" fill="hold"/>
                                        <p:tgtEl>
                                          <p:spTgt spid="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3" dur="500" fill="hold"/>
                                        <p:tgtEl>
                                          <p:spTgt spid="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4" fill="hold">
                            <p:stCondLst>
                              <p:cond delay="179500"/>
                            </p:stCondLst>
                            <p:childTnLst>
                              <p:par>
                                <p:cTn id="89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7" dur="500" fill="hold"/>
                                        <p:tgtEl>
                                          <p:spTgt spid="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8" dur="500" fill="hold"/>
                                        <p:tgtEl>
                                          <p:spTgt spid="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9" fill="hold">
                            <p:stCondLst>
                              <p:cond delay="180000"/>
                            </p:stCondLst>
                            <p:childTnLst>
                              <p:par>
                                <p:cTn id="90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2" dur="500" fill="hold"/>
                                        <p:tgtEl>
                                          <p:spTgt spid="2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3" dur="500" fill="hold"/>
                                        <p:tgtEl>
                                          <p:spTgt spid="2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4" fill="hold">
                            <p:stCondLst>
                              <p:cond delay="180500"/>
                            </p:stCondLst>
                            <p:childTnLst>
                              <p:par>
                                <p:cTn id="90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7" dur="500" fill="hold"/>
                                        <p:tgtEl>
                                          <p:spTgt spid="2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8" dur="500" fill="hold"/>
                                        <p:tgtEl>
                                          <p:spTgt spid="2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9" fill="hold">
                            <p:stCondLst>
                              <p:cond delay="181000"/>
                            </p:stCondLst>
                            <p:childTnLst>
                              <p:par>
                                <p:cTn id="91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2" dur="500" fill="hold"/>
                                        <p:tgtEl>
                                          <p:spTgt spid="2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3" dur="500" fill="hold"/>
                                        <p:tgtEl>
                                          <p:spTgt spid="2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4" fill="hold">
                            <p:stCondLst>
                              <p:cond delay="181500"/>
                            </p:stCondLst>
                            <p:childTnLst>
                              <p:par>
                                <p:cTn id="91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7" dur="500" fill="hold"/>
                                        <p:tgtEl>
                                          <p:spTgt spid="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8" dur="500" fill="hold"/>
                                        <p:tgtEl>
                                          <p:spTgt spid="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9" fill="hold">
                            <p:stCondLst>
                              <p:cond delay="182000"/>
                            </p:stCondLst>
                            <p:childTnLst>
                              <p:par>
                                <p:cTn id="9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2" fill="hold">
                            <p:stCondLst>
                              <p:cond delay="182000"/>
                            </p:stCondLst>
                            <p:childTnLst>
                              <p:par>
                                <p:cTn id="92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5" fill="hold">
                            <p:stCondLst>
                              <p:cond delay="182500"/>
                            </p:stCondLst>
                            <p:childTnLst>
                              <p:par>
                                <p:cTn id="92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8" fill="hold">
                            <p:stCondLst>
                              <p:cond delay="183000"/>
                            </p:stCondLst>
                            <p:childTnLst>
                              <p:par>
                                <p:cTn id="92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1" fill="hold">
                            <p:stCondLst>
                              <p:cond delay="183500"/>
                            </p:stCondLst>
                            <p:childTnLst>
                              <p:par>
                                <p:cTn id="93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4" fill="hold">
                            <p:stCondLst>
                              <p:cond delay="184000"/>
                            </p:stCondLst>
                            <p:childTnLst>
                              <p:par>
                                <p:cTn id="93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7" fill="hold">
                            <p:stCondLst>
                              <p:cond delay="184500"/>
                            </p:stCondLst>
                            <p:childTnLst>
                              <p:par>
                                <p:cTn id="93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0" fill="hold">
                            <p:stCondLst>
                              <p:cond delay="185000"/>
                            </p:stCondLst>
                            <p:childTnLst>
                              <p:par>
                                <p:cTn id="94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3" fill="hold">
                            <p:stCondLst>
                              <p:cond delay="185500"/>
                            </p:stCondLst>
                            <p:childTnLst>
                              <p:par>
                                <p:cTn id="94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6" fill="hold">
                            <p:stCondLst>
                              <p:cond delay="186000"/>
                            </p:stCondLst>
                            <p:childTnLst>
                              <p:par>
                                <p:cTn id="94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9" fill="hold">
                            <p:stCondLst>
                              <p:cond delay="186500"/>
                            </p:stCondLst>
                            <p:childTnLst>
                              <p:par>
                                <p:cTn id="95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2" fill="hold">
                            <p:stCondLst>
                              <p:cond delay="187000"/>
                            </p:stCondLst>
                            <p:childTnLst>
                              <p:par>
                                <p:cTn id="9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5" fill="hold">
                            <p:stCondLst>
                              <p:cond delay="187500"/>
                            </p:stCondLst>
                            <p:childTnLst>
                              <p:par>
                                <p:cTn id="9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8" fill="hold">
                            <p:stCondLst>
                              <p:cond delay="188000"/>
                            </p:stCondLst>
                            <p:childTnLst>
                              <p:par>
                                <p:cTn id="9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1" fill="hold">
                            <p:stCondLst>
                              <p:cond delay="188500"/>
                            </p:stCondLst>
                            <p:childTnLst>
                              <p:par>
                                <p:cTn id="9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4" fill="hold">
                            <p:stCondLst>
                              <p:cond delay="189000"/>
                            </p:stCondLst>
                            <p:childTnLst>
                              <p:par>
                                <p:cTn id="96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7" fill="hold">
                            <p:stCondLst>
                              <p:cond delay="189500"/>
                            </p:stCondLst>
                            <p:childTnLst>
                              <p:par>
                                <p:cTn id="96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0" fill="hold">
                            <p:stCondLst>
                              <p:cond delay="190000"/>
                            </p:stCondLst>
                            <p:childTnLst>
                              <p:par>
                                <p:cTn id="97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3" fill="hold">
                            <p:stCondLst>
                              <p:cond delay="190500"/>
                            </p:stCondLst>
                            <p:childTnLst>
                              <p:par>
                                <p:cTn id="97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6" fill="hold">
                            <p:stCondLst>
                              <p:cond delay="191000"/>
                            </p:stCondLst>
                            <p:childTnLst>
                              <p:par>
                                <p:cTn id="97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9" fill="hold">
                            <p:stCondLst>
                              <p:cond delay="191500"/>
                            </p:stCondLst>
                            <p:childTnLst>
                              <p:par>
                                <p:cTn id="98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2" fill="hold">
                            <p:stCondLst>
                              <p:cond delay="192000"/>
                            </p:stCondLst>
                            <p:childTnLst>
                              <p:par>
                                <p:cTn id="98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5" fill="hold">
                            <p:stCondLst>
                              <p:cond delay="192500"/>
                            </p:stCondLst>
                            <p:childTnLst>
                              <p:par>
                                <p:cTn id="98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8" fill="hold">
                            <p:stCondLst>
                              <p:cond delay="193000"/>
                            </p:stCondLst>
                            <p:childTnLst>
                              <p:par>
                                <p:cTn id="98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1" fill="hold">
                            <p:stCondLst>
                              <p:cond delay="193500"/>
                            </p:stCondLst>
                            <p:childTnLst>
                              <p:par>
                                <p:cTn id="99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4" fill="hold">
                            <p:stCondLst>
                              <p:cond delay="194000"/>
                            </p:stCondLst>
                            <p:childTnLst>
                              <p:par>
                                <p:cTn id="99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7" fill="hold">
                            <p:stCondLst>
                              <p:cond delay="194500"/>
                            </p:stCondLst>
                            <p:childTnLst>
                              <p:par>
                                <p:cTn id="99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0" fill="hold">
                            <p:stCondLst>
                              <p:cond delay="195000"/>
                            </p:stCondLst>
                            <p:childTnLst>
                              <p:par>
                                <p:cTn id="100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3" fill="hold">
                            <p:stCondLst>
                              <p:cond delay="195500"/>
                            </p:stCondLst>
                            <p:childTnLst>
                              <p:par>
                                <p:cTn id="100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6" fill="hold">
                            <p:stCondLst>
                              <p:cond delay="196000"/>
                            </p:stCondLst>
                            <p:childTnLst>
                              <p:par>
                                <p:cTn id="100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9" fill="hold">
                            <p:stCondLst>
                              <p:cond delay="196500"/>
                            </p:stCondLst>
                            <p:childTnLst>
                              <p:par>
                                <p:cTn id="101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2" fill="hold">
                            <p:stCondLst>
                              <p:cond delay="197000"/>
                            </p:stCondLst>
                            <p:childTnLst>
                              <p:par>
                                <p:cTn id="101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5" fill="hold">
                            <p:stCondLst>
                              <p:cond delay="197500"/>
                            </p:stCondLst>
                            <p:childTnLst>
                              <p:par>
                                <p:cTn id="10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8" fill="hold">
                            <p:stCondLst>
                              <p:cond delay="198000"/>
                            </p:stCondLst>
                            <p:childTnLst>
                              <p:par>
                                <p:cTn id="10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1" fill="hold">
                            <p:stCondLst>
                              <p:cond delay="198500"/>
                            </p:stCondLst>
                            <p:childTnLst>
                              <p:par>
                                <p:cTn id="10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4" fill="hold">
                            <p:stCondLst>
                              <p:cond delay="199000"/>
                            </p:stCondLst>
                            <p:childTnLst>
                              <p:par>
                                <p:cTn id="10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7" fill="hold">
                            <p:stCondLst>
                              <p:cond delay="199500"/>
                            </p:stCondLst>
                            <p:childTnLst>
                              <p:par>
                                <p:cTn id="10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0" fill="hold">
                            <p:stCondLst>
                              <p:cond delay="200000"/>
                            </p:stCondLst>
                            <p:childTnLst>
                              <p:par>
                                <p:cTn id="10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3" fill="hold">
                            <p:stCondLst>
                              <p:cond delay="200500"/>
                            </p:stCondLst>
                            <p:childTnLst>
                              <p:par>
                                <p:cTn id="10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6" fill="hold">
                            <p:stCondLst>
                              <p:cond delay="201000"/>
                            </p:stCondLst>
                            <p:childTnLst>
                              <p:par>
                                <p:cTn id="10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9" fill="hold">
                            <p:stCondLst>
                              <p:cond delay="201500"/>
                            </p:stCondLst>
                            <p:childTnLst>
                              <p:par>
                                <p:cTn id="10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2" fill="hold">
                            <p:stCondLst>
                              <p:cond delay="202000"/>
                            </p:stCondLst>
                            <p:childTnLst>
                              <p:par>
                                <p:cTn id="1043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0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5" fill="hold">
                            <p:stCondLst>
                              <p:cond delay="212000"/>
                            </p:stCondLst>
                            <p:childTnLst>
                              <p:par>
                                <p:cTn id="1046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8" fill="hold">
                            <p:stCondLst>
                              <p:cond delay="213000"/>
                            </p:stCondLst>
                            <p:childTnLst>
                              <p:par>
                                <p:cTn id="104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1" dur="50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2" dur="50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3" fill="hold">
                            <p:stCondLst>
                              <p:cond delay="213500"/>
                            </p:stCondLst>
                            <p:childTnLst>
                              <p:par>
                                <p:cTn id="10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6" dur="500" fill="hold"/>
                                        <p:tgtEl>
                                          <p:spTgt spid="3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7" dur="500" fill="hold"/>
                                        <p:tgtEl>
                                          <p:spTgt spid="3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8" fill="hold">
                            <p:stCondLst>
                              <p:cond delay="214000"/>
                            </p:stCondLst>
                            <p:childTnLst>
                              <p:par>
                                <p:cTn id="105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1" dur="500" fill="hold"/>
                                        <p:tgtEl>
                                          <p:spTgt spid="3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2" dur="500" fill="hold"/>
                                        <p:tgtEl>
                                          <p:spTgt spid="3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3" fill="hold">
                            <p:stCondLst>
                              <p:cond delay="214500"/>
                            </p:stCondLst>
                            <p:childTnLst>
                              <p:par>
                                <p:cTn id="106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6" dur="500" fill="hold"/>
                                        <p:tgtEl>
                                          <p:spTgt spid="3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7" dur="500" fill="hold"/>
                                        <p:tgtEl>
                                          <p:spTgt spid="3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8" fill="hold">
                            <p:stCondLst>
                              <p:cond delay="215000"/>
                            </p:stCondLst>
                            <p:childTnLst>
                              <p:par>
                                <p:cTn id="106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1" dur="500" fill="hold"/>
                                        <p:tgtEl>
                                          <p:spTgt spid="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2" dur="500" fill="hold"/>
                                        <p:tgtEl>
                                          <p:spTgt spid="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3" fill="hold">
                            <p:stCondLst>
                              <p:cond delay="215500"/>
                            </p:stCondLst>
                            <p:childTnLst>
                              <p:par>
                                <p:cTn id="1074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6" dur="500" fill="hold"/>
                                        <p:tgtEl>
                                          <p:spTgt spid="3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7" dur="500" fill="hold"/>
                                        <p:tgtEl>
                                          <p:spTgt spid="3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8" fill="hold">
                            <p:stCondLst>
                              <p:cond delay="216000"/>
                            </p:stCondLst>
                            <p:childTnLst>
                              <p:par>
                                <p:cTn id="1079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1" dur="500" fill="hold"/>
                                        <p:tgtEl>
                                          <p:spTgt spid="3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2" dur="500" fill="hold"/>
                                        <p:tgtEl>
                                          <p:spTgt spid="3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3" fill="hold">
                            <p:stCondLst>
                              <p:cond delay="216500"/>
                            </p:stCondLst>
                            <p:childTnLst>
                              <p:par>
                                <p:cTn id="1084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6" dur="500" fill="hold"/>
                                        <p:tgtEl>
                                          <p:spTgt spid="3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7" dur="500" fill="hold"/>
                                        <p:tgtEl>
                                          <p:spTgt spid="3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8" fill="hold">
                            <p:stCondLst>
                              <p:cond delay="217000"/>
                            </p:stCondLst>
                            <p:childTnLst>
                              <p:par>
                                <p:cTn id="1089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1" dur="500" fill="hold"/>
                                        <p:tgtEl>
                                          <p:spTgt spid="3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2" dur="500" fill="hold"/>
                                        <p:tgtEl>
                                          <p:spTgt spid="3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3" fill="hold">
                            <p:stCondLst>
                              <p:cond delay="217500"/>
                            </p:stCondLst>
                            <p:childTnLst>
                              <p:par>
                                <p:cTn id="109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6" fill="hold">
                            <p:stCondLst>
                              <p:cond delay="217500"/>
                            </p:stCondLst>
                            <p:childTnLst>
                              <p:par>
                                <p:cTn id="109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9" fill="hold">
                            <p:stCondLst>
                              <p:cond delay="218000"/>
                            </p:stCondLst>
                            <p:childTnLst>
                              <p:par>
                                <p:cTn id="110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2" fill="hold">
                            <p:stCondLst>
                              <p:cond delay="218500"/>
                            </p:stCondLst>
                            <p:childTnLst>
                              <p:par>
                                <p:cTn id="110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5" fill="hold">
                            <p:stCondLst>
                              <p:cond delay="219000"/>
                            </p:stCondLst>
                            <p:childTnLst>
                              <p:par>
                                <p:cTn id="110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8" fill="hold">
                            <p:stCondLst>
                              <p:cond delay="219500"/>
                            </p:stCondLst>
                            <p:childTnLst>
                              <p:par>
                                <p:cTn id="110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1" fill="hold">
                            <p:stCondLst>
                              <p:cond delay="220000"/>
                            </p:stCondLst>
                            <p:childTnLst>
                              <p:par>
                                <p:cTn id="111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4" fill="hold">
                            <p:stCondLst>
                              <p:cond delay="220500"/>
                            </p:stCondLst>
                            <p:childTnLst>
                              <p:par>
                                <p:cTn id="111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7" fill="hold">
                            <p:stCondLst>
                              <p:cond delay="221000"/>
                            </p:stCondLst>
                            <p:childTnLst>
                              <p:par>
                                <p:cTn id="111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0" fill="hold">
                            <p:stCondLst>
                              <p:cond delay="221500"/>
                            </p:stCondLst>
                            <p:childTnLst>
                              <p:par>
                                <p:cTn id="112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3" fill="hold">
                            <p:stCondLst>
                              <p:cond delay="222000"/>
                            </p:stCondLst>
                            <p:childTnLst>
                              <p:par>
                                <p:cTn id="112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6" fill="hold">
                            <p:stCondLst>
                              <p:cond delay="222500"/>
                            </p:stCondLst>
                            <p:childTnLst>
                              <p:par>
                                <p:cTn id="112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9" fill="hold">
                            <p:stCondLst>
                              <p:cond delay="223000"/>
                            </p:stCondLst>
                            <p:childTnLst>
                              <p:par>
                                <p:cTn id="113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2" fill="hold">
                            <p:stCondLst>
                              <p:cond delay="223500"/>
                            </p:stCondLst>
                            <p:childTnLst>
                              <p:par>
                                <p:cTn id="113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5" fill="hold">
                            <p:stCondLst>
                              <p:cond delay="224000"/>
                            </p:stCondLst>
                            <p:childTnLst>
                              <p:par>
                                <p:cTn id="113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8" fill="hold">
                            <p:stCondLst>
                              <p:cond delay="224500"/>
                            </p:stCondLst>
                            <p:childTnLst>
                              <p:par>
                                <p:cTn id="113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1" fill="hold">
                            <p:stCondLst>
                              <p:cond delay="225000"/>
                            </p:stCondLst>
                            <p:childTnLst>
                              <p:par>
                                <p:cTn id="114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4" fill="hold">
                            <p:stCondLst>
                              <p:cond delay="225500"/>
                            </p:stCondLst>
                            <p:childTnLst>
                              <p:par>
                                <p:cTn id="114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7" fill="hold">
                            <p:stCondLst>
                              <p:cond delay="226000"/>
                            </p:stCondLst>
                            <p:childTnLst>
                              <p:par>
                                <p:cTn id="114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0" fill="hold">
                            <p:stCondLst>
                              <p:cond delay="226500"/>
                            </p:stCondLst>
                            <p:childTnLst>
                              <p:par>
                                <p:cTn id="115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3" fill="hold">
                            <p:stCondLst>
                              <p:cond delay="227000"/>
                            </p:stCondLst>
                            <p:childTnLst>
                              <p:par>
                                <p:cTn id="115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6" fill="hold">
                            <p:stCondLst>
                              <p:cond delay="227500"/>
                            </p:stCondLst>
                            <p:childTnLst>
                              <p:par>
                                <p:cTn id="115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9" fill="hold">
                            <p:stCondLst>
                              <p:cond delay="228000"/>
                            </p:stCondLst>
                            <p:childTnLst>
                              <p:par>
                                <p:cTn id="116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2" fill="hold">
                            <p:stCondLst>
                              <p:cond delay="228500"/>
                            </p:stCondLst>
                            <p:childTnLst>
                              <p:par>
                                <p:cTn id="116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5" fill="hold">
                            <p:stCondLst>
                              <p:cond delay="229000"/>
                            </p:stCondLst>
                            <p:childTnLst>
                              <p:par>
                                <p:cTn id="116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8" fill="hold">
                            <p:stCondLst>
                              <p:cond delay="229500"/>
                            </p:stCondLst>
                            <p:childTnLst>
                              <p:par>
                                <p:cTn id="116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1" fill="hold">
                            <p:stCondLst>
                              <p:cond delay="230000"/>
                            </p:stCondLst>
                            <p:childTnLst>
                              <p:par>
                                <p:cTn id="117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4" fill="hold">
                            <p:stCondLst>
                              <p:cond delay="230500"/>
                            </p:stCondLst>
                            <p:childTnLst>
                              <p:par>
                                <p:cTn id="117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7" fill="hold">
                            <p:stCondLst>
                              <p:cond delay="231000"/>
                            </p:stCondLst>
                            <p:childTnLst>
                              <p:par>
                                <p:cTn id="117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0" fill="hold">
                            <p:stCondLst>
                              <p:cond delay="231500"/>
                            </p:stCondLst>
                            <p:childTnLst>
                              <p:par>
                                <p:cTn id="118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3" fill="hold">
                            <p:stCondLst>
                              <p:cond delay="232000"/>
                            </p:stCondLst>
                            <p:childTnLst>
                              <p:par>
                                <p:cTn id="118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6" fill="hold">
                            <p:stCondLst>
                              <p:cond delay="232500"/>
                            </p:stCondLst>
                            <p:childTnLst>
                              <p:par>
                                <p:cTn id="118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9" fill="hold">
                            <p:stCondLst>
                              <p:cond delay="233000"/>
                            </p:stCondLst>
                            <p:childTnLst>
                              <p:par>
                                <p:cTn id="119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2" fill="hold">
                            <p:stCondLst>
                              <p:cond delay="233500"/>
                            </p:stCondLst>
                            <p:childTnLst>
                              <p:par>
                                <p:cTn id="119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5" fill="hold">
                            <p:stCondLst>
                              <p:cond delay="234000"/>
                            </p:stCondLst>
                            <p:childTnLst>
                              <p:par>
                                <p:cTn id="119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8" fill="hold">
                            <p:stCondLst>
                              <p:cond delay="234500"/>
                            </p:stCondLst>
                            <p:childTnLst>
                              <p:par>
                                <p:cTn id="119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1" fill="hold">
                            <p:stCondLst>
                              <p:cond delay="235000"/>
                            </p:stCondLst>
                            <p:childTnLst>
                              <p:par>
                                <p:cTn id="120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4" fill="hold">
                            <p:stCondLst>
                              <p:cond delay="235500"/>
                            </p:stCondLst>
                            <p:childTnLst>
                              <p:par>
                                <p:cTn id="120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7" fill="hold">
                            <p:stCondLst>
                              <p:cond delay="236000"/>
                            </p:stCondLst>
                            <p:childTnLst>
                              <p:par>
                                <p:cTn id="120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0" fill="hold">
                            <p:stCondLst>
                              <p:cond delay="236500"/>
                            </p:stCondLst>
                            <p:childTnLst>
                              <p:par>
                                <p:cTn id="12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3" fill="hold">
                            <p:stCondLst>
                              <p:cond delay="237000"/>
                            </p:stCondLst>
                            <p:childTnLst>
                              <p:par>
                                <p:cTn id="12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6" fill="hold">
                            <p:stCondLst>
                              <p:cond delay="237500"/>
                            </p:stCondLst>
                            <p:childTnLst>
                              <p:par>
                                <p:cTn id="1217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9" fill="hold">
                            <p:stCondLst>
                              <p:cond delay="247500"/>
                            </p:stCondLst>
                            <p:childTnLst>
                              <p:par>
                                <p:cTn id="1220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2" fill="hold">
                            <p:stCondLst>
                              <p:cond delay="248500"/>
                            </p:stCondLst>
                            <p:childTnLst>
                              <p:par>
                                <p:cTn id="122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25" dur="500"/>
                                        <p:tgtEl>
                                          <p:spTgt spid="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6" fill="hold">
                            <p:stCondLst>
                              <p:cond delay="249000"/>
                            </p:stCondLst>
                            <p:childTnLst>
                              <p:par>
                                <p:cTn id="1227" presetID="1" presetClass="entr" presetSubtype="0" fill="hold" nodeType="afterEffect">
                                  <p:stCondLst>
                                    <p:cond delay="86399000"/>
                                  </p:stCondLst>
                                  <p:childTnLst>
                                    <p:set>
                                      <p:cBhvr>
                                        <p:cTn id="1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9" fill="hold">
                            <p:stCondLst>
                              <p:cond delay="86648000"/>
                            </p:stCondLst>
                            <p:childTnLst>
                              <p:par>
                                <p:cTn id="123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32" dur="500"/>
                                        <p:tgtEl>
                                          <p:spTgt spid="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6" grpId="0" build="p"/>
      <p:bldP spid="7" grpId="0" build="p"/>
      <p:bldP spid="8" grpId="0" build="p"/>
      <p:bldP spid="9" grpId="0" build="p"/>
      <p:bldP spid="11" grpId="0" build="p"/>
      <p:bldP spid="12" grpId="0" build="p"/>
      <p:bldP spid="13" grpId="0" build="p"/>
      <p:bldP spid="14" grpId="0"/>
      <p:bldP spid="15" grpId="0"/>
      <p:bldP spid="16" grpId="0"/>
      <p:bldP spid="17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9" grpId="0"/>
      <p:bldP spid="60" grpId="0" build="p"/>
      <p:bldP spid="61" grpId="0" build="p"/>
      <p:bldP spid="62" grpId="0" build="p"/>
      <p:bldP spid="63" grpId="0" build="p"/>
      <p:bldP spid="64" grpId="0" build="p"/>
      <p:bldP spid="65" grpId="0" build="p"/>
      <p:bldP spid="66" grpId="0" build="p"/>
      <p:bldP spid="67" grpId="0" build="p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  <p:bldP spid="86" grpId="0"/>
      <p:bldP spid="87" grpId="0"/>
      <p:bldP spid="88" grpId="0"/>
      <p:bldP spid="89" grpId="0"/>
      <p:bldP spid="90" grpId="0"/>
      <p:bldP spid="91" grpId="0"/>
      <p:bldP spid="92" grpId="0"/>
      <p:bldP spid="93" grpId="0"/>
      <p:bldP spid="94" grpId="0"/>
      <p:bldP spid="95" grpId="0"/>
      <p:bldP spid="96" grpId="0"/>
      <p:bldP spid="97" grpId="0"/>
      <p:bldP spid="98" grpId="0"/>
      <p:bldP spid="99" grpId="0"/>
      <p:bldP spid="100" grpId="0"/>
      <p:bldP spid="101" grpId="0"/>
      <p:bldP spid="102" grpId="0"/>
      <p:bldP spid="103" grpId="0"/>
      <p:bldP spid="104" grpId="0"/>
      <p:bldP spid="105" grpId="0"/>
      <p:bldP spid="106" grpId="0"/>
      <p:bldP spid="107" grpId="0"/>
      <p:bldP spid="108" grpId="0"/>
      <p:bldP spid="109" grpId="0"/>
      <p:bldP spid="111" grpId="0"/>
      <p:bldP spid="112" grpId="0" build="p"/>
      <p:bldP spid="113" grpId="0" build="p"/>
      <p:bldP spid="114" grpId="0" build="p"/>
      <p:bldP spid="115" grpId="0" build="p"/>
      <p:bldP spid="116" grpId="0" build="p"/>
      <p:bldP spid="117" grpId="0" build="p"/>
      <p:bldP spid="118" grpId="0" build="p"/>
      <p:bldP spid="119" grpId="0" build="p"/>
      <p:bldP spid="120" grpId="0"/>
      <p:bldP spid="121" grpId="0"/>
      <p:bldP spid="122" grpId="0"/>
      <p:bldP spid="123" grpId="0"/>
      <p:bldP spid="124" grpId="0"/>
      <p:bldP spid="125" grpId="0"/>
      <p:bldP spid="126" grpId="0"/>
      <p:bldP spid="127" grpId="0"/>
      <p:bldP spid="128" grpId="0"/>
      <p:bldP spid="129" grpId="0"/>
      <p:bldP spid="130" grpId="0"/>
      <p:bldP spid="131" grpId="0"/>
      <p:bldP spid="132" grpId="0"/>
      <p:bldP spid="133" grpId="0"/>
      <p:bldP spid="134" grpId="0"/>
      <p:bldP spid="135" grpId="0"/>
      <p:bldP spid="136" grpId="0"/>
      <p:bldP spid="137" grpId="0"/>
      <p:bldP spid="138" grpId="0"/>
      <p:bldP spid="139" grpId="0"/>
      <p:bldP spid="140" grpId="0"/>
      <p:bldP spid="141" grpId="0"/>
      <p:bldP spid="142" grpId="0"/>
      <p:bldP spid="143" grpId="0"/>
      <p:bldP spid="144" grpId="0"/>
      <p:bldP spid="145" grpId="0"/>
      <p:bldP spid="146" grpId="0"/>
      <p:bldP spid="147" grpId="0"/>
      <p:bldP spid="148" grpId="0"/>
      <p:bldP spid="149" grpId="0"/>
      <p:bldP spid="150" grpId="0"/>
      <p:bldP spid="151" grpId="0"/>
      <p:bldP spid="152" grpId="0"/>
      <p:bldP spid="153" grpId="0"/>
      <p:bldP spid="154" grpId="0"/>
      <p:bldP spid="155" grpId="0"/>
      <p:bldP spid="156" grpId="0"/>
      <p:bldP spid="157" grpId="0"/>
      <p:bldP spid="158" grpId="0"/>
      <p:bldP spid="159" grpId="0"/>
      <p:bldP spid="160" grpId="0"/>
      <p:bldP spid="161" grpId="0"/>
      <p:bldP spid="163" grpId="0"/>
      <p:bldP spid="164" grpId="0" build="p"/>
      <p:bldP spid="165" grpId="0" build="p"/>
      <p:bldP spid="166" grpId="0" build="p"/>
      <p:bldP spid="167" grpId="0" build="p"/>
      <p:bldP spid="168" grpId="0" build="p"/>
      <p:bldP spid="169" grpId="0" build="p"/>
      <p:bldP spid="170" grpId="0" build="p"/>
      <p:bldP spid="171" grpId="0" build="p"/>
      <p:bldP spid="172" grpId="0"/>
      <p:bldP spid="173" grpId="0"/>
      <p:bldP spid="174" grpId="0"/>
      <p:bldP spid="175" grpId="0"/>
      <p:bldP spid="176" grpId="0"/>
      <p:bldP spid="177" grpId="0"/>
      <p:bldP spid="178" grpId="0"/>
      <p:bldP spid="179" grpId="0"/>
      <p:bldP spid="180" grpId="0"/>
      <p:bldP spid="181" grpId="0"/>
      <p:bldP spid="182" grpId="0"/>
      <p:bldP spid="183" grpId="0"/>
      <p:bldP spid="184" grpId="0"/>
      <p:bldP spid="185" grpId="0"/>
      <p:bldP spid="186" grpId="0"/>
      <p:bldP spid="187" grpId="0"/>
      <p:bldP spid="188" grpId="0"/>
      <p:bldP spid="189" grpId="0"/>
      <p:bldP spid="190" grpId="0"/>
      <p:bldP spid="191" grpId="0"/>
      <p:bldP spid="192" grpId="0"/>
      <p:bldP spid="193" grpId="0"/>
      <p:bldP spid="194" grpId="0"/>
      <p:bldP spid="195" grpId="0"/>
      <p:bldP spid="196" grpId="0"/>
      <p:bldP spid="197" grpId="0"/>
      <p:bldP spid="198" grpId="0"/>
      <p:bldP spid="199" grpId="0"/>
      <p:bldP spid="200" grpId="0"/>
      <p:bldP spid="201" grpId="0"/>
      <p:bldP spid="202" grpId="0"/>
      <p:bldP spid="203" grpId="0"/>
      <p:bldP spid="204" grpId="0"/>
      <p:bldP spid="205" grpId="0"/>
      <p:bldP spid="206" grpId="0"/>
      <p:bldP spid="207" grpId="0"/>
      <p:bldP spid="208" grpId="0"/>
      <p:bldP spid="209" grpId="0"/>
      <p:bldP spid="210" grpId="0"/>
      <p:bldP spid="211" grpId="0"/>
      <p:bldP spid="212" grpId="0"/>
      <p:bldP spid="213" grpId="0"/>
      <p:bldP spid="215" grpId="0"/>
      <p:bldP spid="216" grpId="0" build="p"/>
      <p:bldP spid="217" grpId="0" build="p"/>
      <p:bldP spid="218" grpId="0" build="p"/>
      <p:bldP spid="219" grpId="0" build="p"/>
      <p:bldP spid="220" grpId="0" build="p"/>
      <p:bldP spid="221" grpId="0" build="p"/>
      <p:bldP spid="222" grpId="0" build="p"/>
      <p:bldP spid="223" grpId="0" build="p"/>
      <p:bldP spid="224" grpId="0"/>
      <p:bldP spid="225" grpId="0"/>
      <p:bldP spid="226" grpId="0"/>
      <p:bldP spid="227" grpId="0"/>
      <p:bldP spid="228" grpId="0"/>
      <p:bldP spid="229" grpId="0"/>
      <p:bldP spid="230" grpId="0"/>
      <p:bldP spid="231" grpId="0"/>
      <p:bldP spid="232" grpId="0"/>
      <p:bldP spid="233" grpId="0"/>
      <p:bldP spid="234" grpId="0"/>
      <p:bldP spid="235" grpId="0"/>
      <p:bldP spid="236" grpId="0"/>
      <p:bldP spid="237" grpId="0"/>
      <p:bldP spid="238" grpId="0"/>
      <p:bldP spid="239" grpId="0"/>
      <p:bldP spid="240" grpId="0"/>
      <p:bldP spid="241" grpId="0"/>
      <p:bldP spid="242" grpId="0"/>
      <p:bldP spid="243" grpId="0"/>
      <p:bldP spid="244" grpId="0"/>
      <p:bldP spid="245" grpId="0"/>
      <p:bldP spid="246" grpId="0"/>
      <p:bldP spid="247" grpId="0"/>
      <p:bldP spid="248" grpId="0"/>
      <p:bldP spid="249" grpId="0"/>
      <p:bldP spid="250" grpId="0"/>
      <p:bldP spid="251" grpId="0"/>
      <p:bldP spid="252" grpId="0"/>
      <p:bldP spid="253" grpId="0"/>
      <p:bldP spid="254" grpId="0"/>
      <p:bldP spid="255" grpId="0"/>
      <p:bldP spid="256" grpId="0"/>
      <p:bldP spid="257" grpId="0"/>
      <p:bldP spid="258" grpId="0"/>
      <p:bldP spid="259" grpId="0"/>
      <p:bldP spid="260" grpId="0"/>
      <p:bldP spid="261" grpId="0"/>
      <p:bldP spid="262" grpId="0"/>
      <p:bldP spid="263" grpId="0"/>
      <p:bldP spid="264" grpId="0"/>
      <p:bldP spid="265" grpId="0"/>
      <p:bldP spid="267" grpId="0"/>
      <p:bldP spid="268" grpId="0" build="p"/>
      <p:bldP spid="269" grpId="0" build="p"/>
      <p:bldP spid="270" grpId="0" build="p"/>
      <p:bldP spid="271" grpId="0" build="p"/>
      <p:bldP spid="272" grpId="0" build="p"/>
      <p:bldP spid="273" grpId="0" build="p"/>
      <p:bldP spid="274" grpId="0" build="p"/>
      <p:bldP spid="275" grpId="0" build="p"/>
      <p:bldP spid="276" grpId="0"/>
      <p:bldP spid="277" grpId="0"/>
      <p:bldP spid="278" grpId="0"/>
      <p:bldP spid="279" grpId="0"/>
      <p:bldP spid="280" grpId="0"/>
      <p:bldP spid="281" grpId="0"/>
      <p:bldP spid="282" grpId="0"/>
      <p:bldP spid="283" grpId="0"/>
      <p:bldP spid="284" grpId="0"/>
      <p:bldP spid="285" grpId="0"/>
      <p:bldP spid="286" grpId="0"/>
      <p:bldP spid="287" grpId="0"/>
      <p:bldP spid="288" grpId="0"/>
      <p:bldP spid="289" grpId="0"/>
      <p:bldP spid="290" grpId="0"/>
      <p:bldP spid="291" grpId="0"/>
      <p:bldP spid="292" grpId="0"/>
      <p:bldP spid="293" grpId="0"/>
      <p:bldP spid="294" grpId="0"/>
      <p:bldP spid="295" grpId="0"/>
      <p:bldP spid="296" grpId="0"/>
      <p:bldP spid="297" grpId="0"/>
      <p:bldP spid="298" grpId="0"/>
      <p:bldP spid="299" grpId="0"/>
      <p:bldP spid="300" grpId="0"/>
      <p:bldP spid="301" grpId="0"/>
      <p:bldP spid="302" grpId="0"/>
      <p:bldP spid="303" grpId="0"/>
      <p:bldP spid="304" grpId="0"/>
      <p:bldP spid="305" grpId="0"/>
      <p:bldP spid="306" grpId="0"/>
      <p:bldP spid="307" grpId="0"/>
      <p:bldP spid="308" grpId="0"/>
      <p:bldP spid="309" grpId="0"/>
      <p:bldP spid="310" grpId="0"/>
      <p:bldP spid="311" grpId="0"/>
      <p:bldP spid="312" grpId="0"/>
      <p:bldP spid="313" grpId="0"/>
      <p:bldP spid="314" grpId="0"/>
      <p:bldP spid="315" grpId="0"/>
      <p:bldP spid="316" grpId="0"/>
      <p:bldP spid="317" grpId="0"/>
      <p:bldP spid="319" grpId="0"/>
      <p:bldP spid="320" grpId="0" build="p"/>
      <p:bldP spid="321" grpId="0" build="p"/>
      <p:bldP spid="322" grpId="0" build="p"/>
      <p:bldP spid="323" grpId="0" build="p"/>
      <p:bldP spid="324" grpId="0" build="p"/>
      <p:bldP spid="325" grpId="0" build="p"/>
      <p:bldP spid="326" grpId="0" build="p"/>
      <p:bldP spid="327" grpId="0" build="p"/>
      <p:bldP spid="328" grpId="0"/>
      <p:bldP spid="329" grpId="0"/>
      <p:bldP spid="330" grpId="0"/>
      <p:bldP spid="331" grpId="0"/>
      <p:bldP spid="332" grpId="0"/>
      <p:bldP spid="333" grpId="0"/>
      <p:bldP spid="334" grpId="0"/>
      <p:bldP spid="335" grpId="0"/>
      <p:bldP spid="336" grpId="0"/>
      <p:bldP spid="337" grpId="0"/>
      <p:bldP spid="338" grpId="0"/>
      <p:bldP spid="339" grpId="0"/>
      <p:bldP spid="340" grpId="0"/>
      <p:bldP spid="341" grpId="0"/>
      <p:bldP spid="342" grpId="0"/>
      <p:bldP spid="343" grpId="0"/>
      <p:bldP spid="344" grpId="0"/>
      <p:bldP spid="345" grpId="0"/>
      <p:bldP spid="346" grpId="0"/>
      <p:bldP spid="347" grpId="0"/>
      <p:bldP spid="348" grpId="0"/>
      <p:bldP spid="349" grpId="0"/>
      <p:bldP spid="350" grpId="0"/>
      <p:bldP spid="351" grpId="0"/>
      <p:bldP spid="352" grpId="0"/>
      <p:bldP spid="353" grpId="0"/>
      <p:bldP spid="354" grpId="0"/>
      <p:bldP spid="355" grpId="0"/>
      <p:bldP spid="356" grpId="0"/>
      <p:bldP spid="357" grpId="0"/>
      <p:bldP spid="358" grpId="0"/>
      <p:bldP spid="359" grpId="0"/>
      <p:bldP spid="360" grpId="0"/>
      <p:bldP spid="361" grpId="0"/>
      <p:bldP spid="362" grpId="0"/>
      <p:bldP spid="363" grpId="0"/>
      <p:bldP spid="364" grpId="0"/>
      <p:bldP spid="365" grpId="0"/>
      <p:bldP spid="366" grpId="0"/>
      <p:bldP spid="367" grpId="0"/>
      <p:bldP spid="368" grpId="0"/>
      <p:bldP spid="369" grpId="0"/>
      <p:bldP spid="371" grpId="0" animBg="1"/>
      <p:bldP spid="373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7574"/>
            <a:ext cx="72008" cy="720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lang="en-US" altLang="zh-CN" sz="96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中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7" name="矩形 56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继续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50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1000"/>
                            </p:stCondLst>
                            <p:childTnLst>
                              <p:par>
                                <p:cTn id="9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500"/>
                            </p:stCondLst>
                            <p:childTnLst>
                              <p:par>
                                <p:cTn id="9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200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6000"/>
                            </p:stCondLst>
                            <p:childTnLst>
                              <p:par>
                                <p:cTn id="1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6500"/>
                            </p:stCondLst>
                            <p:childTnLst>
                              <p:par>
                                <p:cTn id="1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7000"/>
                            </p:stCondLst>
                            <p:childTnLst>
                              <p:par>
                                <p:cTn id="1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7500"/>
                            </p:stCondLst>
                            <p:childTnLst>
                              <p:par>
                                <p:cTn id="1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8000"/>
                            </p:stCondLst>
                            <p:childTnLst>
                              <p:par>
                                <p:cTn id="1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8500"/>
                            </p:stCondLst>
                            <p:childTnLst>
                              <p:par>
                                <p:cTn id="1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9000"/>
                            </p:stCondLst>
                            <p:childTnLst>
                              <p:par>
                                <p:cTn id="1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9500"/>
                            </p:stCondLst>
                            <p:childTnLst>
                              <p:par>
                                <p:cTn id="14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0000"/>
                            </p:stCondLst>
                            <p:childTnLst>
                              <p:par>
                                <p:cTn id="14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0500"/>
                            </p:stCondLst>
                            <p:childTnLst>
                              <p:par>
                                <p:cTn id="14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1000"/>
                            </p:stCondLst>
                            <p:childTnLst>
                              <p:par>
                                <p:cTn id="15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1500"/>
                            </p:stCondLst>
                            <p:childTnLst>
                              <p:par>
                                <p:cTn id="15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2000"/>
                            </p:stCondLst>
                            <p:childTnLst>
                              <p:par>
                                <p:cTn id="15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2500"/>
                            </p:stCondLst>
                            <p:childTnLst>
                              <p:par>
                                <p:cTn id="16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3500"/>
                            </p:stCondLst>
                            <p:childTnLst>
                              <p:par>
                                <p:cTn id="16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4000"/>
                            </p:stCondLst>
                            <p:childTnLst>
                              <p:par>
                                <p:cTn id="17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4500"/>
                            </p:stCondLst>
                            <p:childTnLst>
                              <p:par>
                                <p:cTn id="173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34500"/>
                            </p:stCondLst>
                            <p:childTnLst>
                              <p:par>
                                <p:cTn id="17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6" grpId="0" build="p"/>
      <p:bldP spid="7" grpId="0" build="p"/>
      <p:bldP spid="8" grpId="0" build="p"/>
      <p:bldP spid="9" grpId="0" build="p"/>
      <p:bldP spid="11" grpId="0" build="p"/>
      <p:bldP spid="12" grpId="0" build="p"/>
      <p:bldP spid="13" grpId="0" build="p"/>
      <p:bldP spid="14" grpId="0"/>
      <p:bldP spid="15" grpId="0"/>
      <p:bldP spid="16" grpId="0"/>
      <p:bldP spid="17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Start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dirty="0" smtClean="0"/>
              <a:t>………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123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7574"/>
            <a:ext cx="72008" cy="720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lang="en-US" altLang="zh-CN" sz="96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中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7" name="矩形 56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继续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50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1000"/>
                            </p:stCondLst>
                            <p:childTnLst>
                              <p:par>
                                <p:cTn id="9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500"/>
                            </p:stCondLst>
                            <p:childTnLst>
                              <p:par>
                                <p:cTn id="9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200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6000"/>
                            </p:stCondLst>
                            <p:childTnLst>
                              <p:par>
                                <p:cTn id="1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6500"/>
                            </p:stCondLst>
                            <p:childTnLst>
                              <p:par>
                                <p:cTn id="1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7000"/>
                            </p:stCondLst>
                            <p:childTnLst>
                              <p:par>
                                <p:cTn id="1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7500"/>
                            </p:stCondLst>
                            <p:childTnLst>
                              <p:par>
                                <p:cTn id="1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8000"/>
                            </p:stCondLst>
                            <p:childTnLst>
                              <p:par>
                                <p:cTn id="1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8500"/>
                            </p:stCondLst>
                            <p:childTnLst>
                              <p:par>
                                <p:cTn id="1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9000"/>
                            </p:stCondLst>
                            <p:childTnLst>
                              <p:par>
                                <p:cTn id="1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9500"/>
                            </p:stCondLst>
                            <p:childTnLst>
                              <p:par>
                                <p:cTn id="14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0000"/>
                            </p:stCondLst>
                            <p:childTnLst>
                              <p:par>
                                <p:cTn id="14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0500"/>
                            </p:stCondLst>
                            <p:childTnLst>
                              <p:par>
                                <p:cTn id="14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1000"/>
                            </p:stCondLst>
                            <p:childTnLst>
                              <p:par>
                                <p:cTn id="15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1500"/>
                            </p:stCondLst>
                            <p:childTnLst>
                              <p:par>
                                <p:cTn id="15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2000"/>
                            </p:stCondLst>
                            <p:childTnLst>
                              <p:par>
                                <p:cTn id="15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2500"/>
                            </p:stCondLst>
                            <p:childTnLst>
                              <p:par>
                                <p:cTn id="16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3500"/>
                            </p:stCondLst>
                            <p:childTnLst>
                              <p:par>
                                <p:cTn id="16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4000"/>
                            </p:stCondLst>
                            <p:childTnLst>
                              <p:par>
                                <p:cTn id="17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4500"/>
                            </p:stCondLst>
                            <p:childTnLst>
                              <p:par>
                                <p:cTn id="173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34500"/>
                            </p:stCondLst>
                            <p:childTnLst>
                              <p:par>
                                <p:cTn id="17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180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  <p:bldP spid="6" grpId="0" build="p"/>
      <p:bldP spid="6" grpId="1" build="allAtOnce"/>
      <p:bldP spid="7" grpId="0" build="p"/>
      <p:bldP spid="7" grpId="1" build="allAtOnce"/>
      <p:bldP spid="8" grpId="0" build="p"/>
      <p:bldP spid="8" grpId="1" build="allAtOnce"/>
      <p:bldP spid="9" grpId="0" build="p"/>
      <p:bldP spid="9" grpId="1" build="allAtOnce"/>
      <p:bldP spid="11" grpId="0" build="p"/>
      <p:bldP spid="11" grpId="1" build="allAtOnce"/>
      <p:bldP spid="12" grpId="0" build="p"/>
      <p:bldP spid="12" grpId="1" build="allAtOnce"/>
      <p:bldP spid="13" grpId="0" build="p"/>
      <p:bldP spid="13" grpId="1" build="allAtOnce"/>
      <p:bldP spid="14" grpId="0"/>
      <p:bldP spid="14" grpId="1"/>
      <p:bldP spid="15" grpId="0"/>
      <p:bldP spid="15" grpId="1"/>
      <p:bldP spid="16" grpId="0"/>
      <p:bldP spid="16" grpId="1"/>
      <p:bldP spid="17" grpId="0"/>
      <p:bldP spid="17" grpId="1"/>
      <p:bldP spid="19" grpId="0"/>
      <p:bldP spid="19" grpId="1"/>
      <p:bldP spid="20" grpId="0"/>
      <p:bldP spid="20" grpId="1"/>
      <p:bldP spid="21" grpId="0"/>
      <p:bldP spid="21" grpId="1"/>
      <p:bldP spid="22" grpId="0"/>
      <p:bldP spid="22" grpId="1"/>
      <p:bldP spid="23" grpId="0"/>
      <p:bldP spid="23" grpId="1"/>
      <p:bldP spid="24" grpId="0"/>
      <p:bldP spid="24" grpId="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  <p:bldP spid="36" grpId="0"/>
      <p:bldP spid="36" grpId="1"/>
      <p:bldP spid="37" grpId="0"/>
      <p:bldP spid="37" grpId="1"/>
      <p:bldP spid="38" grpId="0"/>
      <p:bldP spid="38" grpId="1"/>
      <p:bldP spid="39" grpId="0"/>
      <p:bldP spid="39" grpId="1"/>
      <p:bldP spid="40" grpId="0"/>
      <p:bldP spid="40" grpId="1"/>
      <p:bldP spid="41" grpId="0"/>
      <p:bldP spid="41" grpId="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50" grpId="0"/>
      <p:bldP spid="50" grpId="1"/>
      <p:bldP spid="51" grpId="0"/>
      <p:bldP spid="51" grpId="1"/>
      <p:bldP spid="52" grpId="0"/>
      <p:bldP spid="52" grpId="1"/>
      <p:bldP spid="53" grpId="0"/>
      <p:bldP spid="53" grpId="1"/>
      <p:bldP spid="54" grpId="0"/>
      <p:bldP spid="54" grpId="1"/>
      <p:bldP spid="55" grpId="0"/>
      <p:bldP spid="55" grpId="1"/>
      <p:bldP spid="56" grpId="0"/>
      <p:bldP spid="56" grpId="1"/>
      <p:bldP spid="57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7574"/>
            <a:ext cx="72008" cy="720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lang="en-US" altLang="zh-CN" sz="96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图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7" name="矩形 56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继续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50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1000"/>
                            </p:stCondLst>
                            <p:childTnLst>
                              <p:par>
                                <p:cTn id="9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500"/>
                            </p:stCondLst>
                            <p:childTnLst>
                              <p:par>
                                <p:cTn id="9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200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6000"/>
                            </p:stCondLst>
                            <p:childTnLst>
                              <p:par>
                                <p:cTn id="1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6500"/>
                            </p:stCondLst>
                            <p:childTnLst>
                              <p:par>
                                <p:cTn id="1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7000"/>
                            </p:stCondLst>
                            <p:childTnLst>
                              <p:par>
                                <p:cTn id="1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7500"/>
                            </p:stCondLst>
                            <p:childTnLst>
                              <p:par>
                                <p:cTn id="1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8000"/>
                            </p:stCondLst>
                            <p:childTnLst>
                              <p:par>
                                <p:cTn id="1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8500"/>
                            </p:stCondLst>
                            <p:childTnLst>
                              <p:par>
                                <p:cTn id="1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9000"/>
                            </p:stCondLst>
                            <p:childTnLst>
                              <p:par>
                                <p:cTn id="1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9500"/>
                            </p:stCondLst>
                            <p:childTnLst>
                              <p:par>
                                <p:cTn id="14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0000"/>
                            </p:stCondLst>
                            <p:childTnLst>
                              <p:par>
                                <p:cTn id="14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0500"/>
                            </p:stCondLst>
                            <p:childTnLst>
                              <p:par>
                                <p:cTn id="14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1000"/>
                            </p:stCondLst>
                            <p:childTnLst>
                              <p:par>
                                <p:cTn id="15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1500"/>
                            </p:stCondLst>
                            <p:childTnLst>
                              <p:par>
                                <p:cTn id="15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2000"/>
                            </p:stCondLst>
                            <p:childTnLst>
                              <p:par>
                                <p:cTn id="15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2500"/>
                            </p:stCondLst>
                            <p:childTnLst>
                              <p:par>
                                <p:cTn id="16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3500"/>
                            </p:stCondLst>
                            <p:childTnLst>
                              <p:par>
                                <p:cTn id="16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4000"/>
                            </p:stCondLst>
                            <p:childTnLst>
                              <p:par>
                                <p:cTn id="17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4500"/>
                            </p:stCondLst>
                            <p:childTnLst>
                              <p:par>
                                <p:cTn id="173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34500"/>
                            </p:stCondLst>
                            <p:childTnLst>
                              <p:par>
                                <p:cTn id="17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6" grpId="0" build="p"/>
      <p:bldP spid="7" grpId="0" build="p"/>
      <p:bldP spid="8" grpId="0" build="p"/>
      <p:bldP spid="9" grpId="0" build="p"/>
      <p:bldP spid="11" grpId="0" build="p"/>
      <p:bldP spid="12" grpId="0" build="p"/>
      <p:bldP spid="13" grpId="0" build="p"/>
      <p:bldP spid="14" grpId="0"/>
      <p:bldP spid="15" grpId="0"/>
      <p:bldP spid="16" grpId="0"/>
      <p:bldP spid="17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123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7574"/>
            <a:ext cx="72008" cy="720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lang="en-US" altLang="zh-CN" sz="96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图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7" name="矩形 56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继续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50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1000"/>
                            </p:stCondLst>
                            <p:childTnLst>
                              <p:par>
                                <p:cTn id="9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500"/>
                            </p:stCondLst>
                            <p:childTnLst>
                              <p:par>
                                <p:cTn id="9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200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6000"/>
                            </p:stCondLst>
                            <p:childTnLst>
                              <p:par>
                                <p:cTn id="1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6500"/>
                            </p:stCondLst>
                            <p:childTnLst>
                              <p:par>
                                <p:cTn id="1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7000"/>
                            </p:stCondLst>
                            <p:childTnLst>
                              <p:par>
                                <p:cTn id="1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7500"/>
                            </p:stCondLst>
                            <p:childTnLst>
                              <p:par>
                                <p:cTn id="1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8000"/>
                            </p:stCondLst>
                            <p:childTnLst>
                              <p:par>
                                <p:cTn id="1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8500"/>
                            </p:stCondLst>
                            <p:childTnLst>
                              <p:par>
                                <p:cTn id="1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9000"/>
                            </p:stCondLst>
                            <p:childTnLst>
                              <p:par>
                                <p:cTn id="1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9500"/>
                            </p:stCondLst>
                            <p:childTnLst>
                              <p:par>
                                <p:cTn id="14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0000"/>
                            </p:stCondLst>
                            <p:childTnLst>
                              <p:par>
                                <p:cTn id="14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0500"/>
                            </p:stCondLst>
                            <p:childTnLst>
                              <p:par>
                                <p:cTn id="14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1000"/>
                            </p:stCondLst>
                            <p:childTnLst>
                              <p:par>
                                <p:cTn id="15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1500"/>
                            </p:stCondLst>
                            <p:childTnLst>
                              <p:par>
                                <p:cTn id="15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2000"/>
                            </p:stCondLst>
                            <p:childTnLst>
                              <p:par>
                                <p:cTn id="15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2500"/>
                            </p:stCondLst>
                            <p:childTnLst>
                              <p:par>
                                <p:cTn id="16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3500"/>
                            </p:stCondLst>
                            <p:childTnLst>
                              <p:par>
                                <p:cTn id="16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4000"/>
                            </p:stCondLst>
                            <p:childTnLst>
                              <p:par>
                                <p:cTn id="17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4500"/>
                            </p:stCondLst>
                            <p:childTnLst>
                              <p:par>
                                <p:cTn id="173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34500"/>
                            </p:stCondLst>
                            <p:childTnLst>
                              <p:par>
                                <p:cTn id="17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180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  <p:bldP spid="6" grpId="0" build="p"/>
      <p:bldP spid="6" grpId="1" build="allAtOnce"/>
      <p:bldP spid="7" grpId="0" build="p"/>
      <p:bldP spid="7" grpId="1" build="allAtOnce"/>
      <p:bldP spid="8" grpId="0" build="p"/>
      <p:bldP spid="8" grpId="1" build="allAtOnce"/>
      <p:bldP spid="9" grpId="0" build="p"/>
      <p:bldP spid="9" grpId="1" build="allAtOnce"/>
      <p:bldP spid="11" grpId="0" build="p"/>
      <p:bldP spid="11" grpId="1" build="allAtOnce"/>
      <p:bldP spid="12" grpId="0" build="p"/>
      <p:bldP spid="12" grpId="1" build="allAtOnce"/>
      <p:bldP spid="13" grpId="0" build="p"/>
      <p:bldP spid="13" grpId="1" build="allAtOnce"/>
      <p:bldP spid="14" grpId="0"/>
      <p:bldP spid="14" grpId="1"/>
      <p:bldP spid="15" grpId="0"/>
      <p:bldP spid="15" grpId="1"/>
      <p:bldP spid="16" grpId="0"/>
      <p:bldP spid="16" grpId="1"/>
      <p:bldP spid="17" grpId="0"/>
      <p:bldP spid="17" grpId="1"/>
      <p:bldP spid="19" grpId="0"/>
      <p:bldP spid="19" grpId="1"/>
      <p:bldP spid="20" grpId="0"/>
      <p:bldP spid="20" grpId="1"/>
      <p:bldP spid="21" grpId="0"/>
      <p:bldP spid="21" grpId="1"/>
      <p:bldP spid="22" grpId="0"/>
      <p:bldP spid="22" grpId="1"/>
      <p:bldP spid="23" grpId="0"/>
      <p:bldP spid="23" grpId="1"/>
      <p:bldP spid="24" grpId="0"/>
      <p:bldP spid="24" grpId="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  <p:bldP spid="36" grpId="0"/>
      <p:bldP spid="36" grpId="1"/>
      <p:bldP spid="37" grpId="0"/>
      <p:bldP spid="37" grpId="1"/>
      <p:bldP spid="38" grpId="0"/>
      <p:bldP spid="38" grpId="1"/>
      <p:bldP spid="39" grpId="0"/>
      <p:bldP spid="39" grpId="1"/>
      <p:bldP spid="40" grpId="0"/>
      <p:bldP spid="40" grpId="1"/>
      <p:bldP spid="41" grpId="0"/>
      <p:bldP spid="41" grpId="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50" grpId="0"/>
      <p:bldP spid="50" grpId="1"/>
      <p:bldP spid="51" grpId="0"/>
      <p:bldP spid="51" grpId="1"/>
      <p:bldP spid="52" grpId="0"/>
      <p:bldP spid="52" grpId="1"/>
      <p:bldP spid="53" grpId="0"/>
      <p:bldP spid="53" grpId="1"/>
      <p:bldP spid="54" grpId="0"/>
      <p:bldP spid="54" grpId="1"/>
      <p:bldP spid="55" grpId="0"/>
      <p:bldP spid="55" grpId="1"/>
      <p:bldP spid="56" grpId="0"/>
      <p:bldP spid="56" grpId="1"/>
      <p:bldP spid="57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7574"/>
            <a:ext cx="72008" cy="720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lang="en-US" altLang="zh-CN" sz="96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组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7" name="矩形 56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继续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50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1000"/>
                            </p:stCondLst>
                            <p:childTnLst>
                              <p:par>
                                <p:cTn id="9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500"/>
                            </p:stCondLst>
                            <p:childTnLst>
                              <p:par>
                                <p:cTn id="9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200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6000"/>
                            </p:stCondLst>
                            <p:childTnLst>
                              <p:par>
                                <p:cTn id="1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6500"/>
                            </p:stCondLst>
                            <p:childTnLst>
                              <p:par>
                                <p:cTn id="1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7000"/>
                            </p:stCondLst>
                            <p:childTnLst>
                              <p:par>
                                <p:cTn id="1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7500"/>
                            </p:stCondLst>
                            <p:childTnLst>
                              <p:par>
                                <p:cTn id="1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8000"/>
                            </p:stCondLst>
                            <p:childTnLst>
                              <p:par>
                                <p:cTn id="1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8500"/>
                            </p:stCondLst>
                            <p:childTnLst>
                              <p:par>
                                <p:cTn id="1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9000"/>
                            </p:stCondLst>
                            <p:childTnLst>
                              <p:par>
                                <p:cTn id="1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9500"/>
                            </p:stCondLst>
                            <p:childTnLst>
                              <p:par>
                                <p:cTn id="14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0000"/>
                            </p:stCondLst>
                            <p:childTnLst>
                              <p:par>
                                <p:cTn id="14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0500"/>
                            </p:stCondLst>
                            <p:childTnLst>
                              <p:par>
                                <p:cTn id="14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1000"/>
                            </p:stCondLst>
                            <p:childTnLst>
                              <p:par>
                                <p:cTn id="15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1500"/>
                            </p:stCondLst>
                            <p:childTnLst>
                              <p:par>
                                <p:cTn id="15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2000"/>
                            </p:stCondLst>
                            <p:childTnLst>
                              <p:par>
                                <p:cTn id="15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2500"/>
                            </p:stCondLst>
                            <p:childTnLst>
                              <p:par>
                                <p:cTn id="16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3500"/>
                            </p:stCondLst>
                            <p:childTnLst>
                              <p:par>
                                <p:cTn id="16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4000"/>
                            </p:stCondLst>
                            <p:childTnLst>
                              <p:par>
                                <p:cTn id="17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4500"/>
                            </p:stCondLst>
                            <p:childTnLst>
                              <p:par>
                                <p:cTn id="173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34500"/>
                            </p:stCondLst>
                            <p:childTnLst>
                              <p:par>
                                <p:cTn id="17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6" grpId="0" build="p"/>
      <p:bldP spid="7" grpId="0" build="p"/>
      <p:bldP spid="8" grpId="0" build="p"/>
      <p:bldP spid="9" grpId="0" build="p"/>
      <p:bldP spid="11" grpId="0" build="p"/>
      <p:bldP spid="12" grpId="0" build="p"/>
      <p:bldP spid="13" grpId="0" build="p"/>
      <p:bldP spid="14" grpId="0"/>
      <p:bldP spid="15" grpId="0"/>
      <p:bldP spid="16" grpId="0"/>
      <p:bldP spid="17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123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7574"/>
            <a:ext cx="72008" cy="720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lang="en-US" altLang="zh-CN" sz="96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组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7" name="矩形 56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继续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50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1000"/>
                            </p:stCondLst>
                            <p:childTnLst>
                              <p:par>
                                <p:cTn id="9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500"/>
                            </p:stCondLst>
                            <p:childTnLst>
                              <p:par>
                                <p:cTn id="9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200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6000"/>
                            </p:stCondLst>
                            <p:childTnLst>
                              <p:par>
                                <p:cTn id="1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6500"/>
                            </p:stCondLst>
                            <p:childTnLst>
                              <p:par>
                                <p:cTn id="1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7000"/>
                            </p:stCondLst>
                            <p:childTnLst>
                              <p:par>
                                <p:cTn id="1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7500"/>
                            </p:stCondLst>
                            <p:childTnLst>
                              <p:par>
                                <p:cTn id="1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8000"/>
                            </p:stCondLst>
                            <p:childTnLst>
                              <p:par>
                                <p:cTn id="1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8500"/>
                            </p:stCondLst>
                            <p:childTnLst>
                              <p:par>
                                <p:cTn id="1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9000"/>
                            </p:stCondLst>
                            <p:childTnLst>
                              <p:par>
                                <p:cTn id="1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9500"/>
                            </p:stCondLst>
                            <p:childTnLst>
                              <p:par>
                                <p:cTn id="14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0000"/>
                            </p:stCondLst>
                            <p:childTnLst>
                              <p:par>
                                <p:cTn id="14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0500"/>
                            </p:stCondLst>
                            <p:childTnLst>
                              <p:par>
                                <p:cTn id="14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1000"/>
                            </p:stCondLst>
                            <p:childTnLst>
                              <p:par>
                                <p:cTn id="15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1500"/>
                            </p:stCondLst>
                            <p:childTnLst>
                              <p:par>
                                <p:cTn id="15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2000"/>
                            </p:stCondLst>
                            <p:childTnLst>
                              <p:par>
                                <p:cTn id="15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2500"/>
                            </p:stCondLst>
                            <p:childTnLst>
                              <p:par>
                                <p:cTn id="16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3500"/>
                            </p:stCondLst>
                            <p:childTnLst>
                              <p:par>
                                <p:cTn id="16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4000"/>
                            </p:stCondLst>
                            <p:childTnLst>
                              <p:par>
                                <p:cTn id="17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4500"/>
                            </p:stCondLst>
                            <p:childTnLst>
                              <p:par>
                                <p:cTn id="173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34500"/>
                            </p:stCondLst>
                            <p:childTnLst>
                              <p:par>
                                <p:cTn id="17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180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  <p:bldP spid="6" grpId="0" build="p"/>
      <p:bldP spid="6" grpId="1" build="allAtOnce"/>
      <p:bldP spid="7" grpId="0" build="p"/>
      <p:bldP spid="7" grpId="1" build="allAtOnce"/>
      <p:bldP spid="8" grpId="0" build="p"/>
      <p:bldP spid="8" grpId="1" build="allAtOnce"/>
      <p:bldP spid="9" grpId="0" build="p"/>
      <p:bldP spid="9" grpId="1" build="allAtOnce"/>
      <p:bldP spid="11" grpId="0" build="p"/>
      <p:bldP spid="11" grpId="1" build="allAtOnce"/>
      <p:bldP spid="12" grpId="0" build="p"/>
      <p:bldP spid="12" grpId="1" build="allAtOnce"/>
      <p:bldP spid="13" grpId="0" build="p"/>
      <p:bldP spid="13" grpId="1" build="allAtOnce"/>
      <p:bldP spid="14" grpId="0"/>
      <p:bldP spid="14" grpId="1"/>
      <p:bldP spid="15" grpId="0"/>
      <p:bldP spid="15" grpId="1"/>
      <p:bldP spid="16" grpId="0"/>
      <p:bldP spid="16" grpId="1"/>
      <p:bldP spid="17" grpId="0"/>
      <p:bldP spid="17" grpId="1"/>
      <p:bldP spid="19" grpId="0"/>
      <p:bldP spid="19" grpId="1"/>
      <p:bldP spid="20" grpId="0"/>
      <p:bldP spid="20" grpId="1"/>
      <p:bldP spid="21" grpId="0"/>
      <p:bldP spid="21" grpId="1"/>
      <p:bldP spid="22" grpId="0"/>
      <p:bldP spid="22" grpId="1"/>
      <p:bldP spid="23" grpId="0"/>
      <p:bldP spid="23" grpId="1"/>
      <p:bldP spid="24" grpId="0"/>
      <p:bldP spid="24" grpId="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  <p:bldP spid="36" grpId="0"/>
      <p:bldP spid="36" grpId="1"/>
      <p:bldP spid="37" grpId="0"/>
      <p:bldP spid="37" grpId="1"/>
      <p:bldP spid="38" grpId="0"/>
      <p:bldP spid="38" grpId="1"/>
      <p:bldP spid="39" grpId="0"/>
      <p:bldP spid="39" grpId="1"/>
      <p:bldP spid="40" grpId="0"/>
      <p:bldP spid="40" grpId="1"/>
      <p:bldP spid="41" grpId="0"/>
      <p:bldP spid="41" grpId="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50" grpId="0"/>
      <p:bldP spid="50" grpId="1"/>
      <p:bldP spid="51" grpId="0"/>
      <p:bldP spid="51" grpId="1"/>
      <p:bldP spid="52" grpId="0"/>
      <p:bldP spid="52" grpId="1"/>
      <p:bldP spid="53" grpId="0"/>
      <p:bldP spid="53" grpId="1"/>
      <p:bldP spid="54" grpId="0"/>
      <p:bldP spid="54" grpId="1"/>
      <p:bldP spid="55" grpId="0"/>
      <p:bldP spid="55" grpId="1"/>
      <p:bldP spid="56" grpId="0"/>
      <p:bldP spid="56" grpId="1"/>
      <p:bldP spid="57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7574"/>
            <a:ext cx="72008" cy="720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lang="en-US" altLang="zh-CN" sz="96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项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7" name="矩形 56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继续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50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1000"/>
                            </p:stCondLst>
                            <p:childTnLst>
                              <p:par>
                                <p:cTn id="9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500"/>
                            </p:stCondLst>
                            <p:childTnLst>
                              <p:par>
                                <p:cTn id="9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200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6000"/>
                            </p:stCondLst>
                            <p:childTnLst>
                              <p:par>
                                <p:cTn id="1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6500"/>
                            </p:stCondLst>
                            <p:childTnLst>
                              <p:par>
                                <p:cTn id="1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7000"/>
                            </p:stCondLst>
                            <p:childTnLst>
                              <p:par>
                                <p:cTn id="1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7500"/>
                            </p:stCondLst>
                            <p:childTnLst>
                              <p:par>
                                <p:cTn id="1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8000"/>
                            </p:stCondLst>
                            <p:childTnLst>
                              <p:par>
                                <p:cTn id="1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8500"/>
                            </p:stCondLst>
                            <p:childTnLst>
                              <p:par>
                                <p:cTn id="1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9000"/>
                            </p:stCondLst>
                            <p:childTnLst>
                              <p:par>
                                <p:cTn id="1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9500"/>
                            </p:stCondLst>
                            <p:childTnLst>
                              <p:par>
                                <p:cTn id="14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0000"/>
                            </p:stCondLst>
                            <p:childTnLst>
                              <p:par>
                                <p:cTn id="14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0500"/>
                            </p:stCondLst>
                            <p:childTnLst>
                              <p:par>
                                <p:cTn id="14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1000"/>
                            </p:stCondLst>
                            <p:childTnLst>
                              <p:par>
                                <p:cTn id="15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1500"/>
                            </p:stCondLst>
                            <p:childTnLst>
                              <p:par>
                                <p:cTn id="15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2000"/>
                            </p:stCondLst>
                            <p:childTnLst>
                              <p:par>
                                <p:cTn id="15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2500"/>
                            </p:stCondLst>
                            <p:childTnLst>
                              <p:par>
                                <p:cTn id="16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3500"/>
                            </p:stCondLst>
                            <p:childTnLst>
                              <p:par>
                                <p:cTn id="16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4000"/>
                            </p:stCondLst>
                            <p:childTnLst>
                              <p:par>
                                <p:cTn id="17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4500"/>
                            </p:stCondLst>
                            <p:childTnLst>
                              <p:par>
                                <p:cTn id="173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34500"/>
                            </p:stCondLst>
                            <p:childTnLst>
                              <p:par>
                                <p:cTn id="17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6" grpId="0" build="p"/>
      <p:bldP spid="7" grpId="0" build="p"/>
      <p:bldP spid="8" grpId="0" build="p"/>
      <p:bldP spid="9" grpId="0" build="p"/>
      <p:bldP spid="11" grpId="0" build="p"/>
      <p:bldP spid="12" grpId="0" build="p"/>
      <p:bldP spid="13" grpId="0" build="p"/>
      <p:bldP spid="14" grpId="0"/>
      <p:bldP spid="15" grpId="0"/>
      <p:bldP spid="16" grpId="0"/>
      <p:bldP spid="17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123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7574"/>
            <a:ext cx="72008" cy="720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lang="en-US" altLang="zh-CN" sz="96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项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7" name="矩形 56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继续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50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1000"/>
                            </p:stCondLst>
                            <p:childTnLst>
                              <p:par>
                                <p:cTn id="9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500"/>
                            </p:stCondLst>
                            <p:childTnLst>
                              <p:par>
                                <p:cTn id="9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200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6000"/>
                            </p:stCondLst>
                            <p:childTnLst>
                              <p:par>
                                <p:cTn id="1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6500"/>
                            </p:stCondLst>
                            <p:childTnLst>
                              <p:par>
                                <p:cTn id="1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7000"/>
                            </p:stCondLst>
                            <p:childTnLst>
                              <p:par>
                                <p:cTn id="1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7500"/>
                            </p:stCondLst>
                            <p:childTnLst>
                              <p:par>
                                <p:cTn id="1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8000"/>
                            </p:stCondLst>
                            <p:childTnLst>
                              <p:par>
                                <p:cTn id="1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8500"/>
                            </p:stCondLst>
                            <p:childTnLst>
                              <p:par>
                                <p:cTn id="1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9000"/>
                            </p:stCondLst>
                            <p:childTnLst>
                              <p:par>
                                <p:cTn id="1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9500"/>
                            </p:stCondLst>
                            <p:childTnLst>
                              <p:par>
                                <p:cTn id="14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0000"/>
                            </p:stCondLst>
                            <p:childTnLst>
                              <p:par>
                                <p:cTn id="14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0500"/>
                            </p:stCondLst>
                            <p:childTnLst>
                              <p:par>
                                <p:cTn id="14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1000"/>
                            </p:stCondLst>
                            <p:childTnLst>
                              <p:par>
                                <p:cTn id="15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1500"/>
                            </p:stCondLst>
                            <p:childTnLst>
                              <p:par>
                                <p:cTn id="15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2000"/>
                            </p:stCondLst>
                            <p:childTnLst>
                              <p:par>
                                <p:cTn id="15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2500"/>
                            </p:stCondLst>
                            <p:childTnLst>
                              <p:par>
                                <p:cTn id="16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3500"/>
                            </p:stCondLst>
                            <p:childTnLst>
                              <p:par>
                                <p:cTn id="16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4000"/>
                            </p:stCondLst>
                            <p:childTnLst>
                              <p:par>
                                <p:cTn id="17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4500"/>
                            </p:stCondLst>
                            <p:childTnLst>
                              <p:par>
                                <p:cTn id="173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34500"/>
                            </p:stCondLst>
                            <p:childTnLst>
                              <p:par>
                                <p:cTn id="17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180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  <p:bldP spid="6" grpId="0" build="p"/>
      <p:bldP spid="6" grpId="1" build="allAtOnce"/>
      <p:bldP spid="7" grpId="0" build="p"/>
      <p:bldP spid="7" grpId="1" build="allAtOnce"/>
      <p:bldP spid="8" grpId="0" build="p"/>
      <p:bldP spid="8" grpId="1" build="allAtOnce"/>
      <p:bldP spid="9" grpId="0" build="p"/>
      <p:bldP spid="9" grpId="1" build="allAtOnce"/>
      <p:bldP spid="11" grpId="0" build="p"/>
      <p:bldP spid="11" grpId="1" build="allAtOnce"/>
      <p:bldP spid="12" grpId="0" build="p"/>
      <p:bldP spid="12" grpId="1" build="allAtOnce"/>
      <p:bldP spid="13" grpId="0" build="p"/>
      <p:bldP spid="13" grpId="1" build="allAtOnce"/>
      <p:bldP spid="14" grpId="0"/>
      <p:bldP spid="14" grpId="1"/>
      <p:bldP spid="15" grpId="0"/>
      <p:bldP spid="15" grpId="1"/>
      <p:bldP spid="16" grpId="0"/>
      <p:bldP spid="16" grpId="1"/>
      <p:bldP spid="17" grpId="0"/>
      <p:bldP spid="17" grpId="1"/>
      <p:bldP spid="19" grpId="0"/>
      <p:bldP spid="19" grpId="1"/>
      <p:bldP spid="20" grpId="0"/>
      <p:bldP spid="20" grpId="1"/>
      <p:bldP spid="21" grpId="0"/>
      <p:bldP spid="21" grpId="1"/>
      <p:bldP spid="22" grpId="0"/>
      <p:bldP spid="22" grpId="1"/>
      <p:bldP spid="23" grpId="0"/>
      <p:bldP spid="23" grpId="1"/>
      <p:bldP spid="24" grpId="0"/>
      <p:bldP spid="24" grpId="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  <p:bldP spid="36" grpId="0"/>
      <p:bldP spid="36" grpId="1"/>
      <p:bldP spid="37" grpId="0"/>
      <p:bldP spid="37" grpId="1"/>
      <p:bldP spid="38" grpId="0"/>
      <p:bldP spid="38" grpId="1"/>
      <p:bldP spid="39" grpId="0"/>
      <p:bldP spid="39" grpId="1"/>
      <p:bldP spid="40" grpId="0"/>
      <p:bldP spid="40" grpId="1"/>
      <p:bldP spid="41" grpId="0"/>
      <p:bldP spid="41" grpId="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50" grpId="0"/>
      <p:bldP spid="50" grpId="1"/>
      <p:bldP spid="51" grpId="0"/>
      <p:bldP spid="51" grpId="1"/>
      <p:bldP spid="52" grpId="0"/>
      <p:bldP spid="52" grpId="1"/>
      <p:bldP spid="53" grpId="0"/>
      <p:bldP spid="53" grpId="1"/>
      <p:bldP spid="54" grpId="0"/>
      <p:bldP spid="54" grpId="1"/>
      <p:bldP spid="55" grpId="0"/>
      <p:bldP spid="55" grpId="1"/>
      <p:bldP spid="56" grpId="0"/>
      <p:bldP spid="56" grpId="1"/>
      <p:bldP spid="57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7574"/>
            <a:ext cx="72008" cy="720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lang="en-US" altLang="zh-CN" sz="96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频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7" name="矩形 56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继续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50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1000"/>
                            </p:stCondLst>
                            <p:childTnLst>
                              <p:par>
                                <p:cTn id="9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500"/>
                            </p:stCondLst>
                            <p:childTnLst>
                              <p:par>
                                <p:cTn id="9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200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6000"/>
                            </p:stCondLst>
                            <p:childTnLst>
                              <p:par>
                                <p:cTn id="1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6500"/>
                            </p:stCondLst>
                            <p:childTnLst>
                              <p:par>
                                <p:cTn id="1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7000"/>
                            </p:stCondLst>
                            <p:childTnLst>
                              <p:par>
                                <p:cTn id="1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7500"/>
                            </p:stCondLst>
                            <p:childTnLst>
                              <p:par>
                                <p:cTn id="1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8000"/>
                            </p:stCondLst>
                            <p:childTnLst>
                              <p:par>
                                <p:cTn id="1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8500"/>
                            </p:stCondLst>
                            <p:childTnLst>
                              <p:par>
                                <p:cTn id="1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9000"/>
                            </p:stCondLst>
                            <p:childTnLst>
                              <p:par>
                                <p:cTn id="1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9500"/>
                            </p:stCondLst>
                            <p:childTnLst>
                              <p:par>
                                <p:cTn id="14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0000"/>
                            </p:stCondLst>
                            <p:childTnLst>
                              <p:par>
                                <p:cTn id="14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0500"/>
                            </p:stCondLst>
                            <p:childTnLst>
                              <p:par>
                                <p:cTn id="14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1000"/>
                            </p:stCondLst>
                            <p:childTnLst>
                              <p:par>
                                <p:cTn id="15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1500"/>
                            </p:stCondLst>
                            <p:childTnLst>
                              <p:par>
                                <p:cTn id="15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2000"/>
                            </p:stCondLst>
                            <p:childTnLst>
                              <p:par>
                                <p:cTn id="15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2500"/>
                            </p:stCondLst>
                            <p:childTnLst>
                              <p:par>
                                <p:cTn id="16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3500"/>
                            </p:stCondLst>
                            <p:childTnLst>
                              <p:par>
                                <p:cTn id="16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4000"/>
                            </p:stCondLst>
                            <p:childTnLst>
                              <p:par>
                                <p:cTn id="17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4500"/>
                            </p:stCondLst>
                            <p:childTnLst>
                              <p:par>
                                <p:cTn id="173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34500"/>
                            </p:stCondLst>
                            <p:childTnLst>
                              <p:par>
                                <p:cTn id="17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6" grpId="0" build="p"/>
      <p:bldP spid="7" grpId="0" build="p"/>
      <p:bldP spid="8" grpId="0" build="p"/>
      <p:bldP spid="9" grpId="0" build="p"/>
      <p:bldP spid="11" grpId="0" build="p"/>
      <p:bldP spid="12" grpId="0" build="p"/>
      <p:bldP spid="13" grpId="0" build="p"/>
      <p:bldP spid="14" grpId="0"/>
      <p:bldP spid="15" grpId="0"/>
      <p:bldP spid="16" grpId="0"/>
      <p:bldP spid="17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123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7574"/>
            <a:ext cx="72008" cy="720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lang="en-US" altLang="zh-CN" sz="96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频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7" name="矩形 56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继续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50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1000"/>
                            </p:stCondLst>
                            <p:childTnLst>
                              <p:par>
                                <p:cTn id="9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500"/>
                            </p:stCondLst>
                            <p:childTnLst>
                              <p:par>
                                <p:cTn id="9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200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6000"/>
                            </p:stCondLst>
                            <p:childTnLst>
                              <p:par>
                                <p:cTn id="1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6500"/>
                            </p:stCondLst>
                            <p:childTnLst>
                              <p:par>
                                <p:cTn id="1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7000"/>
                            </p:stCondLst>
                            <p:childTnLst>
                              <p:par>
                                <p:cTn id="1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7500"/>
                            </p:stCondLst>
                            <p:childTnLst>
                              <p:par>
                                <p:cTn id="1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8000"/>
                            </p:stCondLst>
                            <p:childTnLst>
                              <p:par>
                                <p:cTn id="1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8500"/>
                            </p:stCondLst>
                            <p:childTnLst>
                              <p:par>
                                <p:cTn id="1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9000"/>
                            </p:stCondLst>
                            <p:childTnLst>
                              <p:par>
                                <p:cTn id="1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9500"/>
                            </p:stCondLst>
                            <p:childTnLst>
                              <p:par>
                                <p:cTn id="14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0000"/>
                            </p:stCondLst>
                            <p:childTnLst>
                              <p:par>
                                <p:cTn id="14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0500"/>
                            </p:stCondLst>
                            <p:childTnLst>
                              <p:par>
                                <p:cTn id="14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1000"/>
                            </p:stCondLst>
                            <p:childTnLst>
                              <p:par>
                                <p:cTn id="15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1500"/>
                            </p:stCondLst>
                            <p:childTnLst>
                              <p:par>
                                <p:cTn id="15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2000"/>
                            </p:stCondLst>
                            <p:childTnLst>
                              <p:par>
                                <p:cTn id="15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2500"/>
                            </p:stCondLst>
                            <p:childTnLst>
                              <p:par>
                                <p:cTn id="16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3500"/>
                            </p:stCondLst>
                            <p:childTnLst>
                              <p:par>
                                <p:cTn id="16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4000"/>
                            </p:stCondLst>
                            <p:childTnLst>
                              <p:par>
                                <p:cTn id="17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4500"/>
                            </p:stCondLst>
                            <p:childTnLst>
                              <p:par>
                                <p:cTn id="173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34500"/>
                            </p:stCondLst>
                            <p:childTnLst>
                              <p:par>
                                <p:cTn id="17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180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  <p:bldP spid="6" grpId="0" build="p"/>
      <p:bldP spid="6" grpId="1" build="allAtOnce"/>
      <p:bldP spid="7" grpId="0" build="p"/>
      <p:bldP spid="7" grpId="1" build="allAtOnce"/>
      <p:bldP spid="8" grpId="0" build="p"/>
      <p:bldP spid="8" grpId="1" build="allAtOnce"/>
      <p:bldP spid="9" grpId="0" build="p"/>
      <p:bldP spid="9" grpId="1" build="allAtOnce"/>
      <p:bldP spid="11" grpId="0" build="p"/>
      <p:bldP spid="11" grpId="1" build="allAtOnce"/>
      <p:bldP spid="12" grpId="0" build="p"/>
      <p:bldP spid="12" grpId="1" build="allAtOnce"/>
      <p:bldP spid="13" grpId="0" build="p"/>
      <p:bldP spid="13" grpId="1" build="allAtOnce"/>
      <p:bldP spid="14" grpId="0"/>
      <p:bldP spid="14" grpId="1"/>
      <p:bldP spid="15" grpId="0"/>
      <p:bldP spid="15" grpId="1"/>
      <p:bldP spid="16" grpId="0"/>
      <p:bldP spid="16" grpId="1"/>
      <p:bldP spid="17" grpId="0"/>
      <p:bldP spid="17" grpId="1"/>
      <p:bldP spid="19" grpId="0"/>
      <p:bldP spid="19" grpId="1"/>
      <p:bldP spid="20" grpId="0"/>
      <p:bldP spid="20" grpId="1"/>
      <p:bldP spid="21" grpId="0"/>
      <p:bldP spid="21" grpId="1"/>
      <p:bldP spid="22" grpId="0"/>
      <p:bldP spid="22" grpId="1"/>
      <p:bldP spid="23" grpId="0"/>
      <p:bldP spid="23" grpId="1"/>
      <p:bldP spid="24" grpId="0"/>
      <p:bldP spid="24" grpId="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  <p:bldP spid="36" grpId="0"/>
      <p:bldP spid="36" grpId="1"/>
      <p:bldP spid="37" grpId="0"/>
      <p:bldP spid="37" grpId="1"/>
      <p:bldP spid="38" grpId="0"/>
      <p:bldP spid="38" grpId="1"/>
      <p:bldP spid="39" grpId="0"/>
      <p:bldP spid="39" grpId="1"/>
      <p:bldP spid="40" grpId="0"/>
      <p:bldP spid="40" grpId="1"/>
      <p:bldP spid="41" grpId="0"/>
      <p:bldP spid="41" grpId="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50" grpId="0"/>
      <p:bldP spid="50" grpId="1"/>
      <p:bldP spid="51" grpId="0"/>
      <p:bldP spid="51" grpId="1"/>
      <p:bldP spid="52" grpId="0"/>
      <p:bldP spid="52" grpId="1"/>
      <p:bldP spid="53" grpId="0"/>
      <p:bldP spid="53" grpId="1"/>
      <p:bldP spid="54" grpId="0"/>
      <p:bldP spid="54" grpId="1"/>
      <p:bldP spid="55" grpId="0"/>
      <p:bldP spid="55" grpId="1"/>
      <p:bldP spid="56" grpId="0"/>
      <p:bldP spid="56" grpId="1"/>
      <p:bldP spid="57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7574"/>
            <a:ext cx="72008" cy="720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lang="en-US" altLang="zh-CN" sz="96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音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7" name="矩形 56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继续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50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1000"/>
                            </p:stCondLst>
                            <p:childTnLst>
                              <p:par>
                                <p:cTn id="9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500"/>
                            </p:stCondLst>
                            <p:childTnLst>
                              <p:par>
                                <p:cTn id="9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200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6000"/>
                            </p:stCondLst>
                            <p:childTnLst>
                              <p:par>
                                <p:cTn id="1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6500"/>
                            </p:stCondLst>
                            <p:childTnLst>
                              <p:par>
                                <p:cTn id="1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7000"/>
                            </p:stCondLst>
                            <p:childTnLst>
                              <p:par>
                                <p:cTn id="1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7500"/>
                            </p:stCondLst>
                            <p:childTnLst>
                              <p:par>
                                <p:cTn id="1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8000"/>
                            </p:stCondLst>
                            <p:childTnLst>
                              <p:par>
                                <p:cTn id="1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8500"/>
                            </p:stCondLst>
                            <p:childTnLst>
                              <p:par>
                                <p:cTn id="1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9000"/>
                            </p:stCondLst>
                            <p:childTnLst>
                              <p:par>
                                <p:cTn id="1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9500"/>
                            </p:stCondLst>
                            <p:childTnLst>
                              <p:par>
                                <p:cTn id="14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0000"/>
                            </p:stCondLst>
                            <p:childTnLst>
                              <p:par>
                                <p:cTn id="14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0500"/>
                            </p:stCondLst>
                            <p:childTnLst>
                              <p:par>
                                <p:cTn id="14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1000"/>
                            </p:stCondLst>
                            <p:childTnLst>
                              <p:par>
                                <p:cTn id="15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1500"/>
                            </p:stCondLst>
                            <p:childTnLst>
                              <p:par>
                                <p:cTn id="15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2000"/>
                            </p:stCondLst>
                            <p:childTnLst>
                              <p:par>
                                <p:cTn id="15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2500"/>
                            </p:stCondLst>
                            <p:childTnLst>
                              <p:par>
                                <p:cTn id="16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3500"/>
                            </p:stCondLst>
                            <p:childTnLst>
                              <p:par>
                                <p:cTn id="16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4000"/>
                            </p:stCondLst>
                            <p:childTnLst>
                              <p:par>
                                <p:cTn id="17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4500"/>
                            </p:stCondLst>
                            <p:childTnLst>
                              <p:par>
                                <p:cTn id="173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34500"/>
                            </p:stCondLst>
                            <p:childTnLst>
                              <p:par>
                                <p:cTn id="17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6" grpId="0" build="p"/>
      <p:bldP spid="7" grpId="0" build="p"/>
      <p:bldP spid="8" grpId="0" build="p"/>
      <p:bldP spid="9" grpId="0" build="p"/>
      <p:bldP spid="11" grpId="0" build="p"/>
      <p:bldP spid="12" grpId="0" build="p"/>
      <p:bldP spid="13" grpId="0" build="p"/>
      <p:bldP spid="14" grpId="0"/>
      <p:bldP spid="15" grpId="0"/>
      <p:bldP spid="16" grpId="0"/>
      <p:bldP spid="17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Start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dirty="0" smtClean="0"/>
              <a:t>…………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123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7574"/>
            <a:ext cx="72008" cy="720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lang="en-US" altLang="zh-CN" sz="96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音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7" name="矩形 56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继续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50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1000"/>
                            </p:stCondLst>
                            <p:childTnLst>
                              <p:par>
                                <p:cTn id="9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500"/>
                            </p:stCondLst>
                            <p:childTnLst>
                              <p:par>
                                <p:cTn id="9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200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6000"/>
                            </p:stCondLst>
                            <p:childTnLst>
                              <p:par>
                                <p:cTn id="1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6500"/>
                            </p:stCondLst>
                            <p:childTnLst>
                              <p:par>
                                <p:cTn id="1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7000"/>
                            </p:stCondLst>
                            <p:childTnLst>
                              <p:par>
                                <p:cTn id="1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7500"/>
                            </p:stCondLst>
                            <p:childTnLst>
                              <p:par>
                                <p:cTn id="1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8000"/>
                            </p:stCondLst>
                            <p:childTnLst>
                              <p:par>
                                <p:cTn id="1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8500"/>
                            </p:stCondLst>
                            <p:childTnLst>
                              <p:par>
                                <p:cTn id="1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9000"/>
                            </p:stCondLst>
                            <p:childTnLst>
                              <p:par>
                                <p:cTn id="1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9500"/>
                            </p:stCondLst>
                            <p:childTnLst>
                              <p:par>
                                <p:cTn id="14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0000"/>
                            </p:stCondLst>
                            <p:childTnLst>
                              <p:par>
                                <p:cTn id="14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0500"/>
                            </p:stCondLst>
                            <p:childTnLst>
                              <p:par>
                                <p:cTn id="14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1000"/>
                            </p:stCondLst>
                            <p:childTnLst>
                              <p:par>
                                <p:cTn id="15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1500"/>
                            </p:stCondLst>
                            <p:childTnLst>
                              <p:par>
                                <p:cTn id="15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2000"/>
                            </p:stCondLst>
                            <p:childTnLst>
                              <p:par>
                                <p:cTn id="15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2500"/>
                            </p:stCondLst>
                            <p:childTnLst>
                              <p:par>
                                <p:cTn id="16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3500"/>
                            </p:stCondLst>
                            <p:childTnLst>
                              <p:par>
                                <p:cTn id="16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4000"/>
                            </p:stCondLst>
                            <p:childTnLst>
                              <p:par>
                                <p:cTn id="17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4500"/>
                            </p:stCondLst>
                            <p:childTnLst>
                              <p:par>
                                <p:cTn id="173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34500"/>
                            </p:stCondLst>
                            <p:childTnLst>
                              <p:par>
                                <p:cTn id="17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180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  <p:bldP spid="6" grpId="0" build="p"/>
      <p:bldP spid="6" grpId="1" build="allAtOnce"/>
      <p:bldP spid="7" grpId="0" build="p"/>
      <p:bldP spid="7" grpId="1" build="allAtOnce"/>
      <p:bldP spid="8" grpId="0" build="p"/>
      <p:bldP spid="8" grpId="1" build="allAtOnce"/>
      <p:bldP spid="9" grpId="0" build="p"/>
      <p:bldP spid="9" grpId="1" build="allAtOnce"/>
      <p:bldP spid="11" grpId="0" build="p"/>
      <p:bldP spid="11" grpId="1" build="allAtOnce"/>
      <p:bldP spid="12" grpId="0" build="p"/>
      <p:bldP spid="12" grpId="1" build="allAtOnce"/>
      <p:bldP spid="13" grpId="0" build="p"/>
      <p:bldP spid="13" grpId="1" build="allAtOnce"/>
      <p:bldP spid="14" grpId="0"/>
      <p:bldP spid="14" grpId="1"/>
      <p:bldP spid="15" grpId="0"/>
      <p:bldP spid="15" grpId="1"/>
      <p:bldP spid="16" grpId="0"/>
      <p:bldP spid="16" grpId="1"/>
      <p:bldP spid="17" grpId="0"/>
      <p:bldP spid="17" grpId="1"/>
      <p:bldP spid="19" grpId="0"/>
      <p:bldP spid="19" grpId="1"/>
      <p:bldP spid="20" grpId="0"/>
      <p:bldP spid="20" grpId="1"/>
      <p:bldP spid="21" grpId="0"/>
      <p:bldP spid="21" grpId="1"/>
      <p:bldP spid="22" grpId="0"/>
      <p:bldP spid="22" grpId="1"/>
      <p:bldP spid="23" grpId="0"/>
      <p:bldP spid="23" grpId="1"/>
      <p:bldP spid="24" grpId="0"/>
      <p:bldP spid="24" grpId="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  <p:bldP spid="36" grpId="0"/>
      <p:bldP spid="36" grpId="1"/>
      <p:bldP spid="37" grpId="0"/>
      <p:bldP spid="37" grpId="1"/>
      <p:bldP spid="38" grpId="0"/>
      <p:bldP spid="38" grpId="1"/>
      <p:bldP spid="39" grpId="0"/>
      <p:bldP spid="39" grpId="1"/>
      <p:bldP spid="40" grpId="0"/>
      <p:bldP spid="40" grpId="1"/>
      <p:bldP spid="41" grpId="0"/>
      <p:bldP spid="41" grpId="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50" grpId="0"/>
      <p:bldP spid="50" grpId="1"/>
      <p:bldP spid="51" grpId="0"/>
      <p:bldP spid="51" grpId="1"/>
      <p:bldP spid="52" grpId="0"/>
      <p:bldP spid="52" grpId="1"/>
      <p:bldP spid="53" grpId="0"/>
      <p:bldP spid="53" grpId="1"/>
      <p:bldP spid="54" grpId="0"/>
      <p:bldP spid="54" grpId="1"/>
      <p:bldP spid="55" grpId="0"/>
      <p:bldP spid="55" grpId="1"/>
      <p:bldP spid="56" grpId="0"/>
      <p:bldP spid="56" grpId="1"/>
      <p:bldP spid="57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7574"/>
            <a:ext cx="72008" cy="720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lang="en-US" altLang="zh-CN" sz="96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啊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7" name="矩形 56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继续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50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1000"/>
                            </p:stCondLst>
                            <p:childTnLst>
                              <p:par>
                                <p:cTn id="9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500"/>
                            </p:stCondLst>
                            <p:childTnLst>
                              <p:par>
                                <p:cTn id="9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200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6000"/>
                            </p:stCondLst>
                            <p:childTnLst>
                              <p:par>
                                <p:cTn id="1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6500"/>
                            </p:stCondLst>
                            <p:childTnLst>
                              <p:par>
                                <p:cTn id="1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7000"/>
                            </p:stCondLst>
                            <p:childTnLst>
                              <p:par>
                                <p:cTn id="1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7500"/>
                            </p:stCondLst>
                            <p:childTnLst>
                              <p:par>
                                <p:cTn id="1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8000"/>
                            </p:stCondLst>
                            <p:childTnLst>
                              <p:par>
                                <p:cTn id="1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8500"/>
                            </p:stCondLst>
                            <p:childTnLst>
                              <p:par>
                                <p:cTn id="1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9000"/>
                            </p:stCondLst>
                            <p:childTnLst>
                              <p:par>
                                <p:cTn id="1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9500"/>
                            </p:stCondLst>
                            <p:childTnLst>
                              <p:par>
                                <p:cTn id="14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0000"/>
                            </p:stCondLst>
                            <p:childTnLst>
                              <p:par>
                                <p:cTn id="14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0500"/>
                            </p:stCondLst>
                            <p:childTnLst>
                              <p:par>
                                <p:cTn id="14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1000"/>
                            </p:stCondLst>
                            <p:childTnLst>
                              <p:par>
                                <p:cTn id="15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1500"/>
                            </p:stCondLst>
                            <p:childTnLst>
                              <p:par>
                                <p:cTn id="15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2000"/>
                            </p:stCondLst>
                            <p:childTnLst>
                              <p:par>
                                <p:cTn id="15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2500"/>
                            </p:stCondLst>
                            <p:childTnLst>
                              <p:par>
                                <p:cTn id="16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3500"/>
                            </p:stCondLst>
                            <p:childTnLst>
                              <p:par>
                                <p:cTn id="16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4000"/>
                            </p:stCondLst>
                            <p:childTnLst>
                              <p:par>
                                <p:cTn id="17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4500"/>
                            </p:stCondLst>
                            <p:childTnLst>
                              <p:par>
                                <p:cTn id="173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34500"/>
                            </p:stCondLst>
                            <p:childTnLst>
                              <p:par>
                                <p:cTn id="17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6" grpId="0" build="p"/>
      <p:bldP spid="7" grpId="0" build="p"/>
      <p:bldP spid="8" grpId="0" build="p"/>
      <p:bldP spid="9" grpId="0" build="p"/>
      <p:bldP spid="11" grpId="0" build="p"/>
      <p:bldP spid="12" grpId="0" build="p"/>
      <p:bldP spid="13" grpId="0" build="p"/>
      <p:bldP spid="14" grpId="0"/>
      <p:bldP spid="15" grpId="0"/>
      <p:bldP spid="16" grpId="0"/>
      <p:bldP spid="17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123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7574"/>
            <a:ext cx="72008" cy="720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lang="en-US" altLang="zh-CN" sz="96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啊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7" name="矩形 56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继续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50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1000"/>
                            </p:stCondLst>
                            <p:childTnLst>
                              <p:par>
                                <p:cTn id="9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500"/>
                            </p:stCondLst>
                            <p:childTnLst>
                              <p:par>
                                <p:cTn id="9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200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6000"/>
                            </p:stCondLst>
                            <p:childTnLst>
                              <p:par>
                                <p:cTn id="1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6500"/>
                            </p:stCondLst>
                            <p:childTnLst>
                              <p:par>
                                <p:cTn id="1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7000"/>
                            </p:stCondLst>
                            <p:childTnLst>
                              <p:par>
                                <p:cTn id="1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7500"/>
                            </p:stCondLst>
                            <p:childTnLst>
                              <p:par>
                                <p:cTn id="1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8000"/>
                            </p:stCondLst>
                            <p:childTnLst>
                              <p:par>
                                <p:cTn id="1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8500"/>
                            </p:stCondLst>
                            <p:childTnLst>
                              <p:par>
                                <p:cTn id="1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9000"/>
                            </p:stCondLst>
                            <p:childTnLst>
                              <p:par>
                                <p:cTn id="1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9500"/>
                            </p:stCondLst>
                            <p:childTnLst>
                              <p:par>
                                <p:cTn id="14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0000"/>
                            </p:stCondLst>
                            <p:childTnLst>
                              <p:par>
                                <p:cTn id="14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0500"/>
                            </p:stCondLst>
                            <p:childTnLst>
                              <p:par>
                                <p:cTn id="14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1000"/>
                            </p:stCondLst>
                            <p:childTnLst>
                              <p:par>
                                <p:cTn id="15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1500"/>
                            </p:stCondLst>
                            <p:childTnLst>
                              <p:par>
                                <p:cTn id="15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2000"/>
                            </p:stCondLst>
                            <p:childTnLst>
                              <p:par>
                                <p:cTn id="15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2500"/>
                            </p:stCondLst>
                            <p:childTnLst>
                              <p:par>
                                <p:cTn id="16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3500"/>
                            </p:stCondLst>
                            <p:childTnLst>
                              <p:par>
                                <p:cTn id="16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4000"/>
                            </p:stCondLst>
                            <p:childTnLst>
                              <p:par>
                                <p:cTn id="17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4500"/>
                            </p:stCondLst>
                            <p:childTnLst>
                              <p:par>
                                <p:cTn id="173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34500"/>
                            </p:stCondLst>
                            <p:childTnLst>
                              <p:par>
                                <p:cTn id="17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180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  <p:bldP spid="6" grpId="0" build="p"/>
      <p:bldP spid="6" grpId="1" build="allAtOnce"/>
      <p:bldP spid="7" grpId="0" build="p"/>
      <p:bldP spid="7" grpId="1" build="allAtOnce"/>
      <p:bldP spid="8" grpId="0" build="p"/>
      <p:bldP spid="8" grpId="1" build="allAtOnce"/>
      <p:bldP spid="9" grpId="0" build="p"/>
      <p:bldP spid="9" grpId="1" build="allAtOnce"/>
      <p:bldP spid="11" grpId="0" build="p"/>
      <p:bldP spid="11" grpId="1" build="allAtOnce"/>
      <p:bldP spid="12" grpId="0" build="p"/>
      <p:bldP spid="12" grpId="1" build="allAtOnce"/>
      <p:bldP spid="13" grpId="0" build="p"/>
      <p:bldP spid="13" grpId="1" build="allAtOnce"/>
      <p:bldP spid="14" grpId="0"/>
      <p:bldP spid="14" grpId="1"/>
      <p:bldP spid="15" grpId="0"/>
      <p:bldP spid="15" grpId="1"/>
      <p:bldP spid="16" grpId="0"/>
      <p:bldP spid="16" grpId="1"/>
      <p:bldP spid="17" grpId="0"/>
      <p:bldP spid="17" grpId="1"/>
      <p:bldP spid="19" grpId="0"/>
      <p:bldP spid="19" grpId="1"/>
      <p:bldP spid="20" grpId="0"/>
      <p:bldP spid="20" grpId="1"/>
      <p:bldP spid="21" grpId="0"/>
      <p:bldP spid="21" grpId="1"/>
      <p:bldP spid="22" grpId="0"/>
      <p:bldP spid="22" grpId="1"/>
      <p:bldP spid="23" grpId="0"/>
      <p:bldP spid="23" grpId="1"/>
      <p:bldP spid="24" grpId="0"/>
      <p:bldP spid="24" grpId="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  <p:bldP spid="36" grpId="0"/>
      <p:bldP spid="36" grpId="1"/>
      <p:bldP spid="37" grpId="0"/>
      <p:bldP spid="37" grpId="1"/>
      <p:bldP spid="38" grpId="0"/>
      <p:bldP spid="38" grpId="1"/>
      <p:bldP spid="39" grpId="0"/>
      <p:bldP spid="39" grpId="1"/>
      <p:bldP spid="40" grpId="0"/>
      <p:bldP spid="40" grpId="1"/>
      <p:bldP spid="41" grpId="0"/>
      <p:bldP spid="41" grpId="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50" grpId="0"/>
      <p:bldP spid="50" grpId="1"/>
      <p:bldP spid="51" grpId="0"/>
      <p:bldP spid="51" grpId="1"/>
      <p:bldP spid="52" grpId="0"/>
      <p:bldP spid="52" grpId="1"/>
      <p:bldP spid="53" grpId="0"/>
      <p:bldP spid="53" grpId="1"/>
      <p:bldP spid="54" grpId="0"/>
      <p:bldP spid="54" grpId="1"/>
      <p:bldP spid="55" grpId="0"/>
      <p:bldP spid="55" grpId="1"/>
      <p:bldP spid="56" grpId="0"/>
      <p:bldP spid="56" grpId="1"/>
      <p:bldP spid="57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>
                <a:latin typeface="Minecraft" pitchFamily="50" charset="0"/>
                <a:ea typeface="Minecraft AE" pitchFamily="2" charset="2"/>
                <a:cs typeface="Minecraft AE" pitchFamily="2" charset="2"/>
              </a:rPr>
              <a:t>PPTX</a:t>
            </a:r>
            <a:r>
              <a:rPr lang="zh-CN" altLang="en-US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版特制版</a:t>
            </a:r>
            <a:r>
              <a:rPr lang="en-US" altLang="zh-CN" dirty="0" smtClean="0">
                <a:latin typeface="Minecraft" pitchFamily="50" charset="0"/>
                <a:ea typeface="Minecraft AE" pitchFamily="2" charset="2"/>
                <a:cs typeface="Minecraft AE" pitchFamily="2" charset="2"/>
              </a:rPr>
              <a:t>WIN10</a:t>
            </a:r>
            <a:endParaRPr lang="zh-CN" altLang="en-US" dirty="0">
              <a:latin typeface="Minecraft" pitchFamily="50" charset="0"/>
              <a:ea typeface="Minecraft AE" pitchFamily="2" charset="2"/>
              <a:cs typeface="Minecraft AE" pitchFamily="2" charset="2"/>
            </a:endParaRPr>
          </a:p>
        </p:txBody>
      </p:sp>
      <p:pic>
        <p:nvPicPr>
          <p:cNvPr id="4" name="内容占位符 3" descr="windows1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" y="-92546"/>
            <a:ext cx="9144001" cy="5544616"/>
          </a:xfrm>
        </p:spPr>
      </p:pic>
      <p:pic>
        <p:nvPicPr>
          <p:cNvPr id="6" name="图片 5" descr="DOUYIN.png">
            <a:hlinkClick r:id="rId3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7504" y="123478"/>
            <a:ext cx="267494" cy="26749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339502"/>
            <a:ext cx="3898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" dirty="0" smtClean="0">
                <a:solidFill>
                  <a:schemeClr val="bg1"/>
                </a:solidFill>
                <a:latin typeface="Minecraft AE" pitchFamily="2" charset="2"/>
                <a:ea typeface="Minecraft AE" pitchFamily="2" charset="2"/>
                <a:cs typeface="Minecraft AE" pitchFamily="2" charset="2"/>
              </a:rPr>
              <a:t>抖音</a:t>
            </a:r>
            <a:endParaRPr lang="zh-CN" altLang="en-US" sz="800" dirty="0">
              <a:solidFill>
                <a:schemeClr val="bg1"/>
              </a:solidFill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pic>
        <p:nvPicPr>
          <p:cNvPr id="8" name="图片 7" descr="KUAISHOU.ico">
            <a:hlinkClick r:id="rId5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07504" y="555526"/>
            <a:ext cx="304800" cy="3048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843558"/>
            <a:ext cx="3898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" dirty="0" smtClean="0">
                <a:solidFill>
                  <a:schemeClr val="bg1"/>
                </a:solidFill>
                <a:latin typeface="Minecraft AE" pitchFamily="2" charset="2"/>
                <a:ea typeface="Minecraft AE" pitchFamily="2" charset="2"/>
                <a:cs typeface="Minecraft AE" pitchFamily="2" charset="2"/>
              </a:rPr>
              <a:t>快手</a:t>
            </a:r>
            <a:endParaRPr lang="zh-CN" altLang="en-US" sz="800" dirty="0">
              <a:solidFill>
                <a:schemeClr val="bg1"/>
              </a:solidFill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pic>
        <p:nvPicPr>
          <p:cNvPr id="11" name="图片 10" descr="renwulanWIFIoff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4953000"/>
            <a:ext cx="9144000" cy="190500"/>
          </a:xfrm>
          <a:prstGeom prst="rect">
            <a:avLst/>
          </a:prstGeom>
        </p:spPr>
      </p:pic>
      <p:pic>
        <p:nvPicPr>
          <p:cNvPr id="10" name="图片 9" descr="wi-fi-off.yes.png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0" y="1059582"/>
            <a:ext cx="454847" cy="39210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0" y="1419622"/>
            <a:ext cx="59503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" dirty="0" smtClean="0">
                <a:solidFill>
                  <a:schemeClr val="bg1"/>
                </a:solidFill>
                <a:latin typeface="Minecraft AE" pitchFamily="2" charset="2"/>
                <a:ea typeface="Minecraft AE" pitchFamily="2" charset="2"/>
                <a:cs typeface="Minecraft AE" pitchFamily="2" charset="2"/>
              </a:rPr>
              <a:t>更改网络</a:t>
            </a:r>
            <a:endParaRPr lang="zh-CN" altLang="en-US" sz="800" dirty="0">
              <a:solidFill>
                <a:schemeClr val="bg1"/>
              </a:solidFill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pic>
        <p:nvPicPr>
          <p:cNvPr id="13" name="图片 12" descr="Microsoft-Edge.png">
            <a:hlinkClick r:id="rId10"/>
          </p:cNvPr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107504" y="1635646"/>
            <a:ext cx="288032" cy="28803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0" y="1923678"/>
            <a:ext cx="6639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 smtClean="0">
                <a:solidFill>
                  <a:schemeClr val="bg1"/>
                </a:solidFill>
                <a:latin typeface="Minecraft" pitchFamily="50" charset="0"/>
                <a:ea typeface="Minecraft AE" pitchFamily="2" charset="2"/>
                <a:cs typeface="Minecraft AE" pitchFamily="2" charset="2"/>
              </a:rPr>
              <a:t>Microsoft</a:t>
            </a:r>
          </a:p>
          <a:p>
            <a:r>
              <a:rPr lang="en-US" altLang="zh-CN" sz="800" dirty="0" smtClean="0">
                <a:solidFill>
                  <a:schemeClr val="bg1"/>
                </a:solidFill>
                <a:latin typeface="Minecraft" pitchFamily="50" charset="0"/>
                <a:ea typeface="Minecraft AE" pitchFamily="2" charset="2"/>
                <a:cs typeface="Minecraft AE" pitchFamily="2" charset="2"/>
              </a:rPr>
              <a:t>   Edge</a:t>
            </a:r>
            <a:endParaRPr lang="zh-CN" altLang="en-US" sz="800" dirty="0">
              <a:solidFill>
                <a:schemeClr val="bg1"/>
              </a:solidFill>
              <a:latin typeface="Minecraft" pitchFamily="50" charset="0"/>
              <a:ea typeface="Minecraft AE" pitchFamily="2" charset="2"/>
              <a:cs typeface="Minecraft AE" pitchFamily="2" charset="2"/>
            </a:endParaRPr>
          </a:p>
        </p:txBody>
      </p:sp>
      <p:pic>
        <p:nvPicPr>
          <p:cNvPr id="15" name="图片 14" descr="git-hub-new.png">
            <a:hlinkClick r:id="rId12"/>
          </p:cNvPr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107504" y="2211710"/>
            <a:ext cx="288032" cy="280832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0" y="2499742"/>
            <a:ext cx="49084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 err="1" smtClean="0">
                <a:solidFill>
                  <a:schemeClr val="bg1"/>
                </a:solidFill>
                <a:latin typeface="Minecraft" pitchFamily="50" charset="0"/>
                <a:ea typeface="Minecraft AE" pitchFamily="2" charset="2"/>
                <a:cs typeface="Minecraft AE" pitchFamily="2" charset="2"/>
              </a:rPr>
              <a:t>Github</a:t>
            </a:r>
            <a:endParaRPr lang="zh-CN" altLang="en-US" sz="800" dirty="0">
              <a:solidFill>
                <a:schemeClr val="bg1"/>
              </a:solidFill>
              <a:latin typeface="Minecraft" pitchFamily="50" charset="0"/>
              <a:ea typeface="Minecraft AE" pitchFamily="2" charset="2"/>
              <a:cs typeface="Minecraft AE" pitchFamily="2" charset="2"/>
            </a:endParaRPr>
          </a:p>
        </p:txBody>
      </p:sp>
      <p:pic>
        <p:nvPicPr>
          <p:cNvPr id="17" name="图片 16" descr="git-hub-new.png">
            <a:hlinkClick r:id="rId14"/>
          </p:cNvPr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107504" y="2715766"/>
            <a:ext cx="288032" cy="280832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0" y="3003798"/>
            <a:ext cx="4924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 err="1" smtClean="0">
                <a:solidFill>
                  <a:schemeClr val="bg1"/>
                </a:solidFill>
                <a:latin typeface="Minecraft" pitchFamily="50" charset="0"/>
                <a:ea typeface="Minecraft AE" pitchFamily="2" charset="2"/>
                <a:cs typeface="Minecraft AE" pitchFamily="2" charset="2"/>
              </a:rPr>
              <a:t>Github</a:t>
            </a:r>
            <a:endParaRPr lang="en-US" altLang="zh-CN" sz="800" dirty="0" smtClean="0">
              <a:solidFill>
                <a:schemeClr val="bg1"/>
              </a:solidFill>
              <a:latin typeface="Minecraft" pitchFamily="50" charset="0"/>
              <a:ea typeface="Minecraft AE" pitchFamily="2" charset="2"/>
              <a:cs typeface="Minecraft AE" pitchFamily="2" charset="2"/>
            </a:endParaRPr>
          </a:p>
          <a:p>
            <a:r>
              <a:rPr lang="zh-CN" altLang="en-US" sz="800" dirty="0" smtClean="0">
                <a:solidFill>
                  <a:schemeClr val="bg1"/>
                </a:solidFill>
                <a:latin typeface="Minecraft" pitchFamily="50" charset="0"/>
                <a:ea typeface="Minecraft AE" pitchFamily="2" charset="2"/>
                <a:cs typeface="Minecraft AE" pitchFamily="2" charset="2"/>
              </a:rPr>
              <a:t>镜像版</a:t>
            </a:r>
            <a:endParaRPr lang="zh-CN" altLang="en-US" sz="800" dirty="0">
              <a:solidFill>
                <a:schemeClr val="bg1"/>
              </a:solidFill>
              <a:latin typeface="Minecraft" pitchFamily="50" charset="0"/>
              <a:ea typeface="Minecraft AE" pitchFamily="2" charset="2"/>
              <a:cs typeface="Minecraft AE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>
                <a:latin typeface="Minecraft" pitchFamily="50" charset="0"/>
                <a:ea typeface="Minecraft AE" pitchFamily="2" charset="2"/>
                <a:cs typeface="Minecraft AE" pitchFamily="2" charset="2"/>
              </a:rPr>
              <a:t>PPTX</a:t>
            </a:r>
            <a:r>
              <a:rPr lang="zh-CN" altLang="en-US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版特制版</a:t>
            </a:r>
            <a:r>
              <a:rPr lang="en-US" altLang="zh-CN" dirty="0" smtClean="0">
                <a:latin typeface="Minecraft" pitchFamily="50" charset="0"/>
                <a:ea typeface="Minecraft AE" pitchFamily="2" charset="2"/>
                <a:cs typeface="Minecraft AE" pitchFamily="2" charset="2"/>
              </a:rPr>
              <a:t>WIN10</a:t>
            </a:r>
            <a:endParaRPr lang="zh-CN" altLang="en-US" dirty="0">
              <a:latin typeface="Minecraft" pitchFamily="50" charset="0"/>
              <a:ea typeface="Minecraft AE" pitchFamily="2" charset="2"/>
              <a:cs typeface="Minecraft AE" pitchFamily="2" charset="2"/>
            </a:endParaRPr>
          </a:p>
        </p:txBody>
      </p:sp>
      <p:pic>
        <p:nvPicPr>
          <p:cNvPr id="4" name="内容占位符 3" descr="windows1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" y="-92546"/>
            <a:ext cx="9144001" cy="5544616"/>
          </a:xfrm>
        </p:spPr>
      </p:pic>
      <p:pic>
        <p:nvPicPr>
          <p:cNvPr id="6" name="图片 5" descr="DOUYIN.png">
            <a:hlinkClick r:id="rId3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7504" y="123478"/>
            <a:ext cx="267494" cy="26749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339502"/>
            <a:ext cx="3898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" dirty="0" smtClean="0">
                <a:solidFill>
                  <a:schemeClr val="bg1"/>
                </a:solidFill>
                <a:latin typeface="Minecraft AE" pitchFamily="2" charset="2"/>
                <a:ea typeface="Minecraft AE" pitchFamily="2" charset="2"/>
                <a:cs typeface="Minecraft AE" pitchFamily="2" charset="2"/>
              </a:rPr>
              <a:t>抖音</a:t>
            </a:r>
            <a:endParaRPr lang="zh-CN" altLang="en-US" sz="800" dirty="0">
              <a:solidFill>
                <a:schemeClr val="bg1"/>
              </a:solidFill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pic>
        <p:nvPicPr>
          <p:cNvPr id="8" name="图片 7" descr="KUAISHOU.ico">
            <a:hlinkClick r:id="rId5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07504" y="555526"/>
            <a:ext cx="304800" cy="3048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843558"/>
            <a:ext cx="3898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" dirty="0" smtClean="0">
                <a:solidFill>
                  <a:schemeClr val="bg1"/>
                </a:solidFill>
                <a:latin typeface="Minecraft AE" pitchFamily="2" charset="2"/>
                <a:ea typeface="Minecraft AE" pitchFamily="2" charset="2"/>
                <a:cs typeface="Minecraft AE" pitchFamily="2" charset="2"/>
              </a:rPr>
              <a:t>快手</a:t>
            </a:r>
            <a:endParaRPr lang="zh-CN" altLang="en-US" sz="800" dirty="0">
              <a:solidFill>
                <a:schemeClr val="bg1"/>
              </a:solidFill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pic>
        <p:nvPicPr>
          <p:cNvPr id="11" name="图片 10" descr="renwulanWIFIoff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4953000"/>
            <a:ext cx="9144000" cy="190499"/>
          </a:xfrm>
          <a:prstGeom prst="rect">
            <a:avLst/>
          </a:prstGeom>
        </p:spPr>
      </p:pic>
      <p:pic>
        <p:nvPicPr>
          <p:cNvPr id="10" name="图片 9" descr="wi-fi-off.yes.png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9212" y="1059582"/>
            <a:ext cx="376422" cy="39210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0" y="1419622"/>
            <a:ext cx="59503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" dirty="0" smtClean="0">
                <a:solidFill>
                  <a:schemeClr val="bg1"/>
                </a:solidFill>
                <a:latin typeface="Minecraft AE" pitchFamily="2" charset="2"/>
                <a:ea typeface="Minecraft AE" pitchFamily="2" charset="2"/>
                <a:cs typeface="Minecraft AE" pitchFamily="2" charset="2"/>
              </a:rPr>
              <a:t>更改网络</a:t>
            </a:r>
            <a:endParaRPr lang="zh-CN" altLang="en-US" sz="800" dirty="0">
              <a:solidFill>
                <a:schemeClr val="bg1"/>
              </a:solidFill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pic>
        <p:nvPicPr>
          <p:cNvPr id="13" name="图片 12" descr="Microsoft-Edge.png">
            <a:hlinkClick r:id="rId10"/>
          </p:cNvPr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107504" y="1635646"/>
            <a:ext cx="288032" cy="28803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0" y="1923678"/>
            <a:ext cx="6639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 smtClean="0">
                <a:solidFill>
                  <a:schemeClr val="bg1"/>
                </a:solidFill>
                <a:latin typeface="Minecraft" pitchFamily="50" charset="0"/>
                <a:ea typeface="Minecraft AE" pitchFamily="2" charset="2"/>
                <a:cs typeface="Minecraft AE" pitchFamily="2" charset="2"/>
              </a:rPr>
              <a:t>Microsoft</a:t>
            </a:r>
          </a:p>
          <a:p>
            <a:r>
              <a:rPr lang="en-US" altLang="zh-CN" sz="800" dirty="0" smtClean="0">
                <a:solidFill>
                  <a:schemeClr val="bg1"/>
                </a:solidFill>
                <a:latin typeface="Minecraft" pitchFamily="50" charset="0"/>
                <a:ea typeface="Minecraft AE" pitchFamily="2" charset="2"/>
                <a:cs typeface="Minecraft AE" pitchFamily="2" charset="2"/>
              </a:rPr>
              <a:t>   Edge</a:t>
            </a:r>
            <a:endParaRPr lang="zh-CN" altLang="en-US" sz="800" dirty="0">
              <a:solidFill>
                <a:schemeClr val="bg1"/>
              </a:solidFill>
              <a:latin typeface="Minecraft" pitchFamily="50" charset="0"/>
              <a:ea typeface="Minecraft AE" pitchFamily="2" charset="2"/>
              <a:cs typeface="Minecraft AE" pitchFamily="2" charset="2"/>
            </a:endParaRPr>
          </a:p>
        </p:txBody>
      </p:sp>
      <p:pic>
        <p:nvPicPr>
          <p:cNvPr id="15" name="图片 14" descr="git-hub-new.png">
            <a:hlinkClick r:id="rId12"/>
          </p:cNvPr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107504" y="2211710"/>
            <a:ext cx="288032" cy="280832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0" y="2499742"/>
            <a:ext cx="49084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 err="1" smtClean="0">
                <a:solidFill>
                  <a:schemeClr val="bg1"/>
                </a:solidFill>
                <a:latin typeface="Minecraft" pitchFamily="50" charset="0"/>
                <a:ea typeface="Minecraft AE" pitchFamily="2" charset="2"/>
                <a:cs typeface="Minecraft AE" pitchFamily="2" charset="2"/>
              </a:rPr>
              <a:t>Github</a:t>
            </a:r>
            <a:endParaRPr lang="zh-CN" altLang="en-US" sz="800" dirty="0">
              <a:solidFill>
                <a:schemeClr val="bg1"/>
              </a:solidFill>
              <a:latin typeface="Minecraft" pitchFamily="50" charset="0"/>
              <a:ea typeface="Minecraft AE" pitchFamily="2" charset="2"/>
              <a:cs typeface="Minecraft AE" pitchFamily="2" charset="2"/>
            </a:endParaRPr>
          </a:p>
        </p:txBody>
      </p:sp>
      <p:pic>
        <p:nvPicPr>
          <p:cNvPr id="17" name="图片 16" descr="git-hub-new.png">
            <a:hlinkClick r:id="rId14"/>
          </p:cNvPr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107504" y="2715766"/>
            <a:ext cx="288032" cy="280832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0" y="3003798"/>
            <a:ext cx="4924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 err="1" smtClean="0">
                <a:solidFill>
                  <a:schemeClr val="bg1"/>
                </a:solidFill>
                <a:latin typeface="Minecraft" pitchFamily="50" charset="0"/>
                <a:ea typeface="Minecraft AE" pitchFamily="2" charset="2"/>
                <a:cs typeface="Minecraft AE" pitchFamily="2" charset="2"/>
              </a:rPr>
              <a:t>Github</a:t>
            </a:r>
            <a:endParaRPr lang="en-US" altLang="zh-CN" sz="800" dirty="0" smtClean="0">
              <a:solidFill>
                <a:schemeClr val="bg1"/>
              </a:solidFill>
              <a:latin typeface="Minecraft" pitchFamily="50" charset="0"/>
              <a:ea typeface="Minecraft AE" pitchFamily="2" charset="2"/>
              <a:cs typeface="Minecraft AE" pitchFamily="2" charset="2"/>
            </a:endParaRPr>
          </a:p>
          <a:p>
            <a:r>
              <a:rPr lang="zh-CN" altLang="en-US" sz="800" dirty="0" smtClean="0">
                <a:solidFill>
                  <a:schemeClr val="bg1"/>
                </a:solidFill>
                <a:latin typeface="Minecraft" pitchFamily="50" charset="0"/>
                <a:ea typeface="Minecraft AE" pitchFamily="2" charset="2"/>
                <a:cs typeface="Minecraft AE" pitchFamily="2" charset="2"/>
              </a:rPr>
              <a:t>镜像版</a:t>
            </a:r>
            <a:endParaRPr lang="zh-CN" altLang="en-US" sz="800" dirty="0">
              <a:solidFill>
                <a:schemeClr val="bg1"/>
              </a:solidFill>
              <a:latin typeface="Minecraft" pitchFamily="50" charset="0"/>
              <a:ea typeface="Minecraft AE" pitchFamily="2" charset="2"/>
              <a:cs typeface="Minecraft AE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Start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dirty="0" smtClean="0"/>
              <a:t>……………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Start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dirty="0" smtClean="0"/>
              <a:t>………………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Start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dirty="0" smtClean="0"/>
              <a:t>…………………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Start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dirty="0" smtClean="0"/>
              <a:t>……………………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N2ZjMTI1YzAzODU5OGNiMzM4OGE4OTFmZjBhNzI1MTkifQ==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307</TotalTime>
  <Words>2491</Words>
  <Application>Microsoft Office PowerPoint</Application>
  <PresentationFormat>全屏显示(16:9)</PresentationFormat>
  <Paragraphs>1715</Paragraphs>
  <Slides>55</Slides>
  <Notes>31</Notes>
  <HiddenSlides>17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55</vt:i4>
      </vt:variant>
    </vt:vector>
  </HeadingPairs>
  <TitlesOfParts>
    <vt:vector size="56" baseType="lpstr">
      <vt:lpstr>Office 主题</vt:lpstr>
      <vt:lpstr>Start </vt:lpstr>
      <vt:lpstr>Start </vt:lpstr>
      <vt:lpstr>Start </vt:lpstr>
      <vt:lpstr>Start </vt:lpstr>
      <vt:lpstr>Start </vt:lpstr>
      <vt:lpstr>Start </vt:lpstr>
      <vt:lpstr>Start </vt:lpstr>
      <vt:lpstr>Start </vt:lpstr>
      <vt:lpstr>Start </vt:lpstr>
      <vt:lpstr>Start </vt:lpstr>
      <vt:lpstr>Start </vt:lpstr>
      <vt:lpstr>Start </vt:lpstr>
      <vt:lpstr>Start </vt:lpstr>
      <vt:lpstr>Start </vt:lpstr>
      <vt:lpstr>Start </vt:lpstr>
      <vt:lpstr>Start </vt:lpstr>
      <vt:lpstr>Start </vt:lpstr>
      <vt:lpstr>Start </vt:lpstr>
      <vt:lpstr>Start </vt:lpstr>
      <vt:lpstr>Start </vt:lpstr>
      <vt:lpstr>Start </vt:lpstr>
      <vt:lpstr>No Found </vt:lpstr>
      <vt:lpstr>请不要打开网络11</vt:lpstr>
      <vt:lpstr>请不要打开网络11</vt:lpstr>
      <vt:lpstr>评分</vt:lpstr>
      <vt:lpstr>版权</vt:lpstr>
      <vt:lpstr>联机</vt:lpstr>
      <vt:lpstr>赞助</vt:lpstr>
      <vt:lpstr>新闻</vt:lpstr>
      <vt:lpstr>爱发电</vt:lpstr>
      <vt:lpstr>关于</vt:lpstr>
      <vt:lpstr>设置</vt:lpstr>
      <vt:lpstr>视频设置</vt:lpstr>
      <vt:lpstr>聊天设置</vt:lpstr>
      <vt:lpstr>语言设置</vt:lpstr>
      <vt:lpstr>方便设置</vt:lpstr>
      <vt:lpstr>开始游戏</vt:lpstr>
      <vt:lpstr>开始游戏</vt:lpstr>
      <vt:lpstr>开始游戏</vt:lpstr>
      <vt:lpstr>开始游戏123</vt:lpstr>
      <vt:lpstr>开始游戏</vt:lpstr>
      <vt:lpstr>开始游戏123</vt:lpstr>
      <vt:lpstr>开始游戏</vt:lpstr>
      <vt:lpstr>开始游戏123</vt:lpstr>
      <vt:lpstr>开始游戏</vt:lpstr>
      <vt:lpstr>开始游戏123</vt:lpstr>
      <vt:lpstr>开始游戏</vt:lpstr>
      <vt:lpstr>开始游戏123</vt:lpstr>
      <vt:lpstr>开始游戏</vt:lpstr>
      <vt:lpstr>开始游戏123</vt:lpstr>
      <vt:lpstr>开始游戏</vt:lpstr>
      <vt:lpstr>开始游戏123</vt:lpstr>
      <vt:lpstr>PPTX版特制版WIN10</vt:lpstr>
      <vt:lpstr>PPTX版特制版WIN10</vt:lpstr>
      <vt:lpstr>幻灯片 55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请不要打开网络11</dc:title>
  <dc:creator>Administrator</dc:creator>
  <cp:lastModifiedBy>Administrator</cp:lastModifiedBy>
  <cp:revision>63</cp:revision>
  <dcterms:created xsi:type="dcterms:W3CDTF">2024-01-05T09:16:10Z</dcterms:created>
  <dcterms:modified xsi:type="dcterms:W3CDTF">2024-01-05T23:51:04Z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92F72BFB1EC5405BA25A0E5D46E524FC_12</vt:lpwstr>
  </property>
  <property fmtid="{D5CDD505-2E9C-101B-9397-08002B2CF9AE}" pid="3" name="KSOProductBuildVer">
    <vt:lpwstr>2052-12.1.0.16120</vt:lpwstr>
  </property>
</Properties>
</file>